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73" r:id="rId5"/>
    <p:sldId id="274" r:id="rId6"/>
    <p:sldId id="285" r:id="rId7"/>
    <p:sldId id="264" r:id="rId8"/>
    <p:sldId id="259" r:id="rId9"/>
    <p:sldId id="275" r:id="rId10"/>
    <p:sldId id="265" r:id="rId11"/>
    <p:sldId id="272" r:id="rId12"/>
    <p:sldId id="282" r:id="rId13"/>
    <p:sldId id="267" r:id="rId14"/>
    <p:sldId id="279" r:id="rId15"/>
    <p:sldId id="278" r:id="rId16"/>
    <p:sldId id="280" r:id="rId17"/>
    <p:sldId id="281" r:id="rId18"/>
    <p:sldId id="283" r:id="rId19"/>
    <p:sldId id="261" r:id="rId20"/>
    <p:sldId id="284" r:id="rId21"/>
    <p:sldId id="269" r:id="rId22"/>
    <p:sldId id="27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4" autoAdjust="0"/>
    <p:restoredTop sz="93524" autoAdjust="0"/>
  </p:normalViewPr>
  <p:slideViewPr>
    <p:cSldViewPr snapToGrid="0">
      <p:cViewPr varScale="1">
        <p:scale>
          <a:sx n="91" d="100"/>
          <a:sy n="91" d="100"/>
        </p:scale>
        <p:origin x="-624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4" Type="http://schemas.openxmlformats.org/officeDocument/2006/relationships/slide" Target="slides/slide12.xml"/><Relationship Id="rId1" Type="http://schemas.openxmlformats.org/officeDocument/2006/relationships/slide" Target="slides/slide8.xml"/><Relationship Id="rId2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3C966-0A91-0E46-BD7A-9E07F22BB6DD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38D9E8C0-69C1-0E44-B9EF-414D48D6F3C3}">
      <dgm:prSet phldrT="[Text]" custT="1"/>
      <dgm:spPr/>
      <dgm:t>
        <a:bodyPr/>
        <a:lstStyle/>
        <a:p>
          <a:r>
            <a:rPr lang="en-GB" sz="2400" dirty="0"/>
            <a:t> 2017 Red Lion closed</a:t>
          </a:r>
        </a:p>
      </dgm:t>
    </dgm:pt>
    <dgm:pt modelId="{8BA8A0A5-C0AB-C44F-89F3-DC2152D49A74}" type="parTrans" cxnId="{626ADA28-FDB6-6642-BE62-812E410E0067}">
      <dgm:prSet/>
      <dgm:spPr/>
      <dgm:t>
        <a:bodyPr/>
        <a:lstStyle/>
        <a:p>
          <a:endParaRPr lang="en-GB"/>
        </a:p>
      </dgm:t>
    </dgm:pt>
    <dgm:pt modelId="{17DB4BF7-76AF-E84B-A5DF-D4994D700BB0}" type="sibTrans" cxnId="{626ADA28-FDB6-6642-BE62-812E410E0067}">
      <dgm:prSet/>
      <dgm:spPr/>
      <dgm:t>
        <a:bodyPr/>
        <a:lstStyle/>
        <a:p>
          <a:endParaRPr lang="en-GB"/>
        </a:p>
      </dgm:t>
    </dgm:pt>
    <dgm:pt modelId="{43E9606C-3626-1E45-8944-F69394F6143F}">
      <dgm:prSet phldrT="[Text]" custT="1"/>
      <dgm:spPr/>
      <dgm:t>
        <a:bodyPr/>
        <a:lstStyle/>
        <a:p>
          <a:r>
            <a:rPr lang="en-GB" sz="2400" dirty="0"/>
            <a:t>Jan 2018 ACV</a:t>
          </a:r>
        </a:p>
      </dgm:t>
    </dgm:pt>
    <dgm:pt modelId="{87DD8D4A-461C-4B47-B455-291407217553}" type="parTrans" cxnId="{EC2B57EB-D258-394B-8E7E-9B4390AD1445}">
      <dgm:prSet/>
      <dgm:spPr/>
      <dgm:t>
        <a:bodyPr/>
        <a:lstStyle/>
        <a:p>
          <a:endParaRPr lang="en-GB"/>
        </a:p>
      </dgm:t>
    </dgm:pt>
    <dgm:pt modelId="{438AF3C9-0F43-6C4F-A992-AAF06A02AD0A}" type="sibTrans" cxnId="{EC2B57EB-D258-394B-8E7E-9B4390AD1445}">
      <dgm:prSet/>
      <dgm:spPr/>
      <dgm:t>
        <a:bodyPr/>
        <a:lstStyle/>
        <a:p>
          <a:endParaRPr lang="en-GB"/>
        </a:p>
      </dgm:t>
    </dgm:pt>
    <dgm:pt modelId="{6191F8D9-FB5E-924F-9867-C100B4DF5C67}">
      <dgm:prSet phldrT="[Text]" custT="1"/>
      <dgm:spPr/>
      <dgm:t>
        <a:bodyPr/>
        <a:lstStyle/>
        <a:p>
          <a:r>
            <a:rPr lang="en-GB" sz="2400" dirty="0"/>
            <a:t>Housing plans</a:t>
          </a:r>
        </a:p>
      </dgm:t>
    </dgm:pt>
    <dgm:pt modelId="{DC9B7FFD-0106-2D4B-BF36-704666B44630}" type="parTrans" cxnId="{1F519476-00AF-EE47-90AE-20CA070A2CC5}">
      <dgm:prSet/>
      <dgm:spPr/>
      <dgm:t>
        <a:bodyPr/>
        <a:lstStyle/>
        <a:p>
          <a:endParaRPr lang="en-GB"/>
        </a:p>
      </dgm:t>
    </dgm:pt>
    <dgm:pt modelId="{0B51729D-35D2-4E48-9409-93B384D85F69}" type="sibTrans" cxnId="{1F519476-00AF-EE47-90AE-20CA070A2CC5}">
      <dgm:prSet/>
      <dgm:spPr/>
      <dgm:t>
        <a:bodyPr/>
        <a:lstStyle/>
        <a:p>
          <a:endParaRPr lang="en-GB"/>
        </a:p>
      </dgm:t>
    </dgm:pt>
    <dgm:pt modelId="{35C6652D-FFBA-4149-B9B6-90304A0C1910}">
      <dgm:prSet custT="1"/>
      <dgm:spPr/>
      <dgm:t>
        <a:bodyPr/>
        <a:lstStyle/>
        <a:p>
          <a:r>
            <a:rPr lang="en-GB" sz="2400" dirty="0"/>
            <a:t>June 21 </a:t>
          </a:r>
        </a:p>
        <a:p>
          <a:r>
            <a:rPr lang="en-GB" sz="2400" dirty="0"/>
            <a:t>For sale</a:t>
          </a:r>
        </a:p>
      </dgm:t>
    </dgm:pt>
    <dgm:pt modelId="{6CD8CA96-2D8D-D648-9401-9819044913A7}" type="parTrans" cxnId="{CA124514-2AD8-CD49-8DF1-BDAD806024B5}">
      <dgm:prSet/>
      <dgm:spPr/>
      <dgm:t>
        <a:bodyPr/>
        <a:lstStyle/>
        <a:p>
          <a:endParaRPr lang="en-GB"/>
        </a:p>
      </dgm:t>
    </dgm:pt>
    <dgm:pt modelId="{7787D4F0-989E-1C45-9146-C26ABE98B676}" type="sibTrans" cxnId="{CA124514-2AD8-CD49-8DF1-BDAD806024B5}">
      <dgm:prSet/>
      <dgm:spPr/>
      <dgm:t>
        <a:bodyPr/>
        <a:lstStyle/>
        <a:p>
          <a:endParaRPr lang="en-GB"/>
        </a:p>
      </dgm:t>
    </dgm:pt>
    <dgm:pt modelId="{3B9F3E15-131A-1741-9ACA-7966B5BD63C6}">
      <dgm:prSet custT="1"/>
      <dgm:spPr/>
      <dgm:t>
        <a:bodyPr/>
        <a:lstStyle/>
        <a:p>
          <a:r>
            <a:rPr lang="en-GB" sz="2400" dirty="0"/>
            <a:t>Public meeting </a:t>
          </a:r>
        </a:p>
        <a:p>
          <a:r>
            <a:rPr lang="en-GB" sz="2400" dirty="0"/>
            <a:t>and moratorium</a:t>
          </a:r>
        </a:p>
      </dgm:t>
    </dgm:pt>
    <dgm:pt modelId="{CCC4F2C1-B1B9-794C-ABFB-E2A203A72B77}" type="parTrans" cxnId="{5C3288B2-998E-B64D-94B8-B2EB319E6063}">
      <dgm:prSet/>
      <dgm:spPr/>
      <dgm:t>
        <a:bodyPr/>
        <a:lstStyle/>
        <a:p>
          <a:endParaRPr lang="en-GB"/>
        </a:p>
      </dgm:t>
    </dgm:pt>
    <dgm:pt modelId="{50936283-5C20-6B48-B9B8-0CDF8784A153}" type="sibTrans" cxnId="{5C3288B2-998E-B64D-94B8-B2EB319E6063}">
      <dgm:prSet/>
      <dgm:spPr/>
      <dgm:t>
        <a:bodyPr/>
        <a:lstStyle/>
        <a:p>
          <a:endParaRPr lang="en-GB"/>
        </a:p>
      </dgm:t>
    </dgm:pt>
    <dgm:pt modelId="{F37E0D6D-E6DE-174A-AE1E-813492718BE3}">
      <dgm:prSet custT="1"/>
      <dgm:spPr/>
      <dgm:t>
        <a:bodyPr/>
        <a:lstStyle/>
        <a:p>
          <a:r>
            <a:rPr lang="en-GB" sz="2400" dirty="0"/>
            <a:t>Red Lion Community Group</a:t>
          </a:r>
        </a:p>
      </dgm:t>
    </dgm:pt>
    <dgm:pt modelId="{0B088FE9-8716-A14D-AC1F-90AAF2B83121}" type="parTrans" cxnId="{7FB95C51-1D30-C443-A887-3D291DD84A9E}">
      <dgm:prSet/>
      <dgm:spPr/>
      <dgm:t>
        <a:bodyPr/>
        <a:lstStyle/>
        <a:p>
          <a:endParaRPr lang="en-GB"/>
        </a:p>
      </dgm:t>
    </dgm:pt>
    <dgm:pt modelId="{F1189CF3-18B7-1E4E-AA07-B45500ADD57F}" type="sibTrans" cxnId="{7FB95C51-1D30-C443-A887-3D291DD84A9E}">
      <dgm:prSet/>
      <dgm:spPr/>
      <dgm:t>
        <a:bodyPr/>
        <a:lstStyle/>
        <a:p>
          <a:endParaRPr lang="en-GB"/>
        </a:p>
      </dgm:t>
    </dgm:pt>
    <dgm:pt modelId="{AEE8CB12-9C5C-1B4E-9161-4CA0D55212CB}" type="pres">
      <dgm:prSet presAssocID="{4433C966-0A91-0E46-BD7A-9E07F22BB6DD}" presName="Name0" presStyleCnt="0">
        <dgm:presLayoutVars>
          <dgm:dir/>
          <dgm:resizeHandles val="exact"/>
        </dgm:presLayoutVars>
      </dgm:prSet>
      <dgm:spPr/>
    </dgm:pt>
    <dgm:pt modelId="{9F454A25-D76A-B549-8228-5353B4BBA52D}" type="pres">
      <dgm:prSet presAssocID="{4433C966-0A91-0E46-BD7A-9E07F22BB6DD}" presName="arrow" presStyleLbl="bgShp" presStyleIdx="0" presStyleCnt="1"/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0E0E475C-E153-4747-A7C4-6382550F805C}" type="pres">
      <dgm:prSet presAssocID="{4433C966-0A91-0E46-BD7A-9E07F22BB6DD}" presName="points" presStyleCnt="0"/>
      <dgm:spPr/>
    </dgm:pt>
    <dgm:pt modelId="{6AD486CF-2FED-F840-A2C8-09760A709946}" type="pres">
      <dgm:prSet presAssocID="{38D9E8C0-69C1-0E44-B9EF-414D48D6F3C3}" presName="compositeA" presStyleCnt="0"/>
      <dgm:spPr/>
    </dgm:pt>
    <dgm:pt modelId="{2FB1D3C0-A533-CD41-87C6-B2D5AA5BF3A5}" type="pres">
      <dgm:prSet presAssocID="{38D9E8C0-69C1-0E44-B9EF-414D48D6F3C3}" presName="textA" presStyleLbl="revTx" presStyleIdx="0" presStyleCnt="6" custScaleX="1250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0505F-81FD-4845-915B-9E6435D8D4B0}" type="pres">
      <dgm:prSet presAssocID="{38D9E8C0-69C1-0E44-B9EF-414D48D6F3C3}" presName="circleA" presStyleLbl="node1" presStyleIdx="0" presStyleCnt="6"/>
      <dgm:spPr>
        <a:solidFill>
          <a:srgbClr val="C00000"/>
        </a:solidFill>
      </dgm:spPr>
    </dgm:pt>
    <dgm:pt modelId="{1B9329AE-16B1-874E-A2B3-ED17FABEA873}" type="pres">
      <dgm:prSet presAssocID="{38D9E8C0-69C1-0E44-B9EF-414D48D6F3C3}" presName="spaceA" presStyleCnt="0"/>
      <dgm:spPr/>
    </dgm:pt>
    <dgm:pt modelId="{C3B372F5-56C1-A14D-917F-E3863A8D9CDE}" type="pres">
      <dgm:prSet presAssocID="{17DB4BF7-76AF-E84B-A5DF-D4994D700BB0}" presName="space" presStyleCnt="0"/>
      <dgm:spPr/>
    </dgm:pt>
    <dgm:pt modelId="{C0E75BBB-B8C2-1049-8D8D-CE30B61EB6C7}" type="pres">
      <dgm:prSet presAssocID="{43E9606C-3626-1E45-8944-F69394F6143F}" presName="compositeB" presStyleCnt="0"/>
      <dgm:spPr/>
    </dgm:pt>
    <dgm:pt modelId="{0B73EB66-6DC7-304D-9E71-8EE69D639C9B}" type="pres">
      <dgm:prSet presAssocID="{43E9606C-3626-1E45-8944-F69394F6143F}" presName="textB" presStyleLbl="revTx" presStyleIdx="1" presStyleCnt="6" custScaleX="1302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85F481-3EAB-7440-B1A2-77403716A031}" type="pres">
      <dgm:prSet presAssocID="{43E9606C-3626-1E45-8944-F69394F6143F}" presName="circleB" presStyleLbl="node1" presStyleIdx="1" presStyleCnt="6"/>
      <dgm:spPr>
        <a:solidFill>
          <a:srgbClr val="C00000"/>
        </a:solidFill>
      </dgm:spPr>
    </dgm:pt>
    <dgm:pt modelId="{76786A88-6F41-644F-B9D8-E16840950A40}" type="pres">
      <dgm:prSet presAssocID="{43E9606C-3626-1E45-8944-F69394F6143F}" presName="spaceB" presStyleCnt="0"/>
      <dgm:spPr/>
    </dgm:pt>
    <dgm:pt modelId="{82D18838-511B-9A40-BA34-0A30A248321F}" type="pres">
      <dgm:prSet presAssocID="{438AF3C9-0F43-6C4F-A992-AAF06A02AD0A}" presName="space" presStyleCnt="0"/>
      <dgm:spPr/>
    </dgm:pt>
    <dgm:pt modelId="{C96D5755-3C22-E44F-B117-F59D57E85D65}" type="pres">
      <dgm:prSet presAssocID="{6191F8D9-FB5E-924F-9867-C100B4DF5C67}" presName="compositeA" presStyleCnt="0"/>
      <dgm:spPr/>
    </dgm:pt>
    <dgm:pt modelId="{DC1AB21C-1765-464D-8796-490CA99E015E}" type="pres">
      <dgm:prSet presAssocID="{6191F8D9-FB5E-924F-9867-C100B4DF5C67}" presName="textA" presStyleLbl="revTx" presStyleIdx="2" presStyleCnt="6" custScaleX="154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059E9-3106-F848-B9DD-AAFCA07838DA}" type="pres">
      <dgm:prSet presAssocID="{6191F8D9-FB5E-924F-9867-C100B4DF5C67}" presName="circleA" presStyleLbl="node1" presStyleIdx="2" presStyleCnt="6"/>
      <dgm:spPr>
        <a:solidFill>
          <a:srgbClr val="C00000"/>
        </a:solidFill>
      </dgm:spPr>
    </dgm:pt>
    <dgm:pt modelId="{BEF67516-FFA2-5A43-9316-B07EA8655102}" type="pres">
      <dgm:prSet presAssocID="{6191F8D9-FB5E-924F-9867-C100B4DF5C67}" presName="spaceA" presStyleCnt="0"/>
      <dgm:spPr/>
    </dgm:pt>
    <dgm:pt modelId="{2986479D-492B-0F4D-ADBF-20A56BFE2F22}" type="pres">
      <dgm:prSet presAssocID="{0B51729D-35D2-4E48-9409-93B384D85F69}" presName="space" presStyleCnt="0"/>
      <dgm:spPr/>
    </dgm:pt>
    <dgm:pt modelId="{BCEA3EEA-7CA9-E14B-B947-41E7B75EFEE2}" type="pres">
      <dgm:prSet presAssocID="{35C6652D-FFBA-4149-B9B6-90304A0C1910}" presName="compositeB" presStyleCnt="0"/>
      <dgm:spPr/>
    </dgm:pt>
    <dgm:pt modelId="{F3A6EEE4-1DC8-5B49-BEC4-5BE35248FE43}" type="pres">
      <dgm:prSet presAssocID="{35C6652D-FFBA-4149-B9B6-90304A0C1910}" presName="textB" presStyleLbl="revTx" presStyleIdx="3" presStyleCnt="6" custScaleX="1083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C94E1-C45E-CA40-B749-DBECA83CF29A}" type="pres">
      <dgm:prSet presAssocID="{35C6652D-FFBA-4149-B9B6-90304A0C1910}" presName="circleB" presStyleLbl="node1" presStyleIdx="3" presStyleCnt="6"/>
      <dgm:spPr>
        <a:solidFill>
          <a:srgbClr val="C00000"/>
        </a:solidFill>
      </dgm:spPr>
    </dgm:pt>
    <dgm:pt modelId="{922A90A8-2C06-EE46-8945-77CCC0C56544}" type="pres">
      <dgm:prSet presAssocID="{35C6652D-FFBA-4149-B9B6-90304A0C1910}" presName="spaceB" presStyleCnt="0"/>
      <dgm:spPr/>
    </dgm:pt>
    <dgm:pt modelId="{D186E077-86DE-ED40-B6DD-41010820A147}" type="pres">
      <dgm:prSet presAssocID="{7787D4F0-989E-1C45-9146-C26ABE98B676}" presName="space" presStyleCnt="0"/>
      <dgm:spPr/>
    </dgm:pt>
    <dgm:pt modelId="{89E15EEB-7EA2-8844-93B3-EAE850155FE0}" type="pres">
      <dgm:prSet presAssocID="{3B9F3E15-131A-1741-9ACA-7966B5BD63C6}" presName="compositeA" presStyleCnt="0"/>
      <dgm:spPr/>
    </dgm:pt>
    <dgm:pt modelId="{C4DF97B3-1DEB-A341-8066-ABE0A13B3E71}" type="pres">
      <dgm:prSet presAssocID="{3B9F3E15-131A-1741-9ACA-7966B5BD63C6}" presName="textA" presStyleLbl="revTx" presStyleIdx="4" presStyleCnt="6" custScaleX="1688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16F7B-1F53-5640-B40E-329CC6524204}" type="pres">
      <dgm:prSet presAssocID="{3B9F3E15-131A-1741-9ACA-7966B5BD63C6}" presName="circleA" presStyleLbl="node1" presStyleIdx="4" presStyleCnt="6"/>
      <dgm:spPr>
        <a:solidFill>
          <a:srgbClr val="C00000"/>
        </a:solidFill>
      </dgm:spPr>
    </dgm:pt>
    <dgm:pt modelId="{25B4D504-8CF6-6042-A30F-2AB85BB6215E}" type="pres">
      <dgm:prSet presAssocID="{3B9F3E15-131A-1741-9ACA-7966B5BD63C6}" presName="spaceA" presStyleCnt="0"/>
      <dgm:spPr/>
    </dgm:pt>
    <dgm:pt modelId="{CCA78188-FD4B-FB4A-BE2C-9FC4A41DEE7A}" type="pres">
      <dgm:prSet presAssocID="{50936283-5C20-6B48-B9B8-0CDF8784A153}" presName="space" presStyleCnt="0"/>
      <dgm:spPr/>
    </dgm:pt>
    <dgm:pt modelId="{43D4CF38-D93F-CE4E-9551-2866821AA632}" type="pres">
      <dgm:prSet presAssocID="{F37E0D6D-E6DE-174A-AE1E-813492718BE3}" presName="compositeB" presStyleCnt="0"/>
      <dgm:spPr/>
    </dgm:pt>
    <dgm:pt modelId="{FBD5369A-1B3C-8448-98D8-B5F3B30A3A51}" type="pres">
      <dgm:prSet presAssocID="{F37E0D6D-E6DE-174A-AE1E-813492718BE3}" presName="textB" presStyleLbl="revTx" presStyleIdx="5" presStyleCnt="6" custScaleX="1934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7F59F4-BAAC-D44A-AB04-CC52EDB1AAB2}" type="pres">
      <dgm:prSet presAssocID="{F37E0D6D-E6DE-174A-AE1E-813492718BE3}" presName="circleB" presStyleLbl="node1" presStyleIdx="5" presStyleCnt="6"/>
      <dgm:spPr>
        <a:solidFill>
          <a:srgbClr val="C00000"/>
        </a:solidFill>
      </dgm:spPr>
    </dgm:pt>
    <dgm:pt modelId="{15243CDA-1077-054E-8A5F-8CF0BDFE42E0}" type="pres">
      <dgm:prSet presAssocID="{F37E0D6D-E6DE-174A-AE1E-813492718BE3}" presName="spaceB" presStyleCnt="0"/>
      <dgm:spPr/>
    </dgm:pt>
  </dgm:ptLst>
  <dgm:cxnLst>
    <dgm:cxn modelId="{7FB95C51-1D30-C443-A887-3D291DD84A9E}" srcId="{4433C966-0A91-0E46-BD7A-9E07F22BB6DD}" destId="{F37E0D6D-E6DE-174A-AE1E-813492718BE3}" srcOrd="5" destOrd="0" parTransId="{0B088FE9-8716-A14D-AC1F-90AAF2B83121}" sibTransId="{F1189CF3-18B7-1E4E-AA07-B45500ADD57F}"/>
    <dgm:cxn modelId="{5C3288B2-998E-B64D-94B8-B2EB319E6063}" srcId="{4433C966-0A91-0E46-BD7A-9E07F22BB6DD}" destId="{3B9F3E15-131A-1741-9ACA-7966B5BD63C6}" srcOrd="4" destOrd="0" parTransId="{CCC4F2C1-B1B9-794C-ABFB-E2A203A72B77}" sibTransId="{50936283-5C20-6B48-B9B8-0CDF8784A153}"/>
    <dgm:cxn modelId="{CA124514-2AD8-CD49-8DF1-BDAD806024B5}" srcId="{4433C966-0A91-0E46-BD7A-9E07F22BB6DD}" destId="{35C6652D-FFBA-4149-B9B6-90304A0C1910}" srcOrd="3" destOrd="0" parTransId="{6CD8CA96-2D8D-D648-9401-9819044913A7}" sibTransId="{7787D4F0-989E-1C45-9146-C26ABE98B676}"/>
    <dgm:cxn modelId="{F1EA8D47-CE91-0745-9614-870B6312AB4A}" type="presOf" srcId="{38D9E8C0-69C1-0E44-B9EF-414D48D6F3C3}" destId="{2FB1D3C0-A533-CD41-87C6-B2D5AA5BF3A5}" srcOrd="0" destOrd="0" presId="urn:microsoft.com/office/officeart/2005/8/layout/hProcess11"/>
    <dgm:cxn modelId="{6D96C72C-ECF9-3746-A13C-FBD25E55331E}" type="presOf" srcId="{35C6652D-FFBA-4149-B9B6-90304A0C1910}" destId="{F3A6EEE4-1DC8-5B49-BEC4-5BE35248FE43}" srcOrd="0" destOrd="0" presId="urn:microsoft.com/office/officeart/2005/8/layout/hProcess11"/>
    <dgm:cxn modelId="{1594EBC2-6852-5B49-994F-C19A38048177}" type="presOf" srcId="{F37E0D6D-E6DE-174A-AE1E-813492718BE3}" destId="{FBD5369A-1B3C-8448-98D8-B5F3B30A3A51}" srcOrd="0" destOrd="0" presId="urn:microsoft.com/office/officeart/2005/8/layout/hProcess11"/>
    <dgm:cxn modelId="{EC2B57EB-D258-394B-8E7E-9B4390AD1445}" srcId="{4433C966-0A91-0E46-BD7A-9E07F22BB6DD}" destId="{43E9606C-3626-1E45-8944-F69394F6143F}" srcOrd="1" destOrd="0" parTransId="{87DD8D4A-461C-4B47-B455-291407217553}" sibTransId="{438AF3C9-0F43-6C4F-A992-AAF06A02AD0A}"/>
    <dgm:cxn modelId="{75D5AEFC-8BC8-B84C-8462-2ADB916FB341}" type="presOf" srcId="{4433C966-0A91-0E46-BD7A-9E07F22BB6DD}" destId="{AEE8CB12-9C5C-1B4E-9161-4CA0D55212CB}" srcOrd="0" destOrd="0" presId="urn:microsoft.com/office/officeart/2005/8/layout/hProcess11"/>
    <dgm:cxn modelId="{086F4566-A393-054F-AE6D-5A0FD2BDDBF3}" type="presOf" srcId="{43E9606C-3626-1E45-8944-F69394F6143F}" destId="{0B73EB66-6DC7-304D-9E71-8EE69D639C9B}" srcOrd="0" destOrd="0" presId="urn:microsoft.com/office/officeart/2005/8/layout/hProcess11"/>
    <dgm:cxn modelId="{28C091CA-95E2-134F-9572-77CF5ECDEF14}" type="presOf" srcId="{6191F8D9-FB5E-924F-9867-C100B4DF5C67}" destId="{DC1AB21C-1765-464D-8796-490CA99E015E}" srcOrd="0" destOrd="0" presId="urn:microsoft.com/office/officeart/2005/8/layout/hProcess11"/>
    <dgm:cxn modelId="{1F519476-00AF-EE47-90AE-20CA070A2CC5}" srcId="{4433C966-0A91-0E46-BD7A-9E07F22BB6DD}" destId="{6191F8D9-FB5E-924F-9867-C100B4DF5C67}" srcOrd="2" destOrd="0" parTransId="{DC9B7FFD-0106-2D4B-BF36-704666B44630}" sibTransId="{0B51729D-35D2-4E48-9409-93B384D85F69}"/>
    <dgm:cxn modelId="{F251B868-559E-1E4D-B7BA-95EB189F8EA2}" type="presOf" srcId="{3B9F3E15-131A-1741-9ACA-7966B5BD63C6}" destId="{C4DF97B3-1DEB-A341-8066-ABE0A13B3E71}" srcOrd="0" destOrd="0" presId="urn:microsoft.com/office/officeart/2005/8/layout/hProcess11"/>
    <dgm:cxn modelId="{626ADA28-FDB6-6642-BE62-812E410E0067}" srcId="{4433C966-0A91-0E46-BD7A-9E07F22BB6DD}" destId="{38D9E8C0-69C1-0E44-B9EF-414D48D6F3C3}" srcOrd="0" destOrd="0" parTransId="{8BA8A0A5-C0AB-C44F-89F3-DC2152D49A74}" sibTransId="{17DB4BF7-76AF-E84B-A5DF-D4994D700BB0}"/>
    <dgm:cxn modelId="{82363479-E4BA-DB48-B720-BA25F5568914}" type="presParOf" srcId="{AEE8CB12-9C5C-1B4E-9161-4CA0D55212CB}" destId="{9F454A25-D76A-B549-8228-5353B4BBA52D}" srcOrd="0" destOrd="0" presId="urn:microsoft.com/office/officeart/2005/8/layout/hProcess11"/>
    <dgm:cxn modelId="{57C38882-9462-2D4F-B34E-F0E79ABA84AB}" type="presParOf" srcId="{AEE8CB12-9C5C-1B4E-9161-4CA0D55212CB}" destId="{0E0E475C-E153-4747-A7C4-6382550F805C}" srcOrd="1" destOrd="0" presId="urn:microsoft.com/office/officeart/2005/8/layout/hProcess11"/>
    <dgm:cxn modelId="{DE8E3EE9-2D8C-2442-9881-6499D15BF060}" type="presParOf" srcId="{0E0E475C-E153-4747-A7C4-6382550F805C}" destId="{6AD486CF-2FED-F840-A2C8-09760A709946}" srcOrd="0" destOrd="0" presId="urn:microsoft.com/office/officeart/2005/8/layout/hProcess11"/>
    <dgm:cxn modelId="{F8EE0AD6-2E66-F84C-8634-F087081DB5B2}" type="presParOf" srcId="{6AD486CF-2FED-F840-A2C8-09760A709946}" destId="{2FB1D3C0-A533-CD41-87C6-B2D5AA5BF3A5}" srcOrd="0" destOrd="0" presId="urn:microsoft.com/office/officeart/2005/8/layout/hProcess11"/>
    <dgm:cxn modelId="{88229560-FF5A-DB4C-964A-F232F0249D03}" type="presParOf" srcId="{6AD486CF-2FED-F840-A2C8-09760A709946}" destId="{44E0505F-81FD-4845-915B-9E6435D8D4B0}" srcOrd="1" destOrd="0" presId="urn:microsoft.com/office/officeart/2005/8/layout/hProcess11"/>
    <dgm:cxn modelId="{35A193B4-3497-2449-BB05-1797183EAC88}" type="presParOf" srcId="{6AD486CF-2FED-F840-A2C8-09760A709946}" destId="{1B9329AE-16B1-874E-A2B3-ED17FABEA873}" srcOrd="2" destOrd="0" presId="urn:microsoft.com/office/officeart/2005/8/layout/hProcess11"/>
    <dgm:cxn modelId="{E8080F02-D5B9-A641-BFCA-4EEB89FB30A8}" type="presParOf" srcId="{0E0E475C-E153-4747-A7C4-6382550F805C}" destId="{C3B372F5-56C1-A14D-917F-E3863A8D9CDE}" srcOrd="1" destOrd="0" presId="urn:microsoft.com/office/officeart/2005/8/layout/hProcess11"/>
    <dgm:cxn modelId="{7071539E-5CA3-824D-BEF8-5BC79148F1B7}" type="presParOf" srcId="{0E0E475C-E153-4747-A7C4-6382550F805C}" destId="{C0E75BBB-B8C2-1049-8D8D-CE30B61EB6C7}" srcOrd="2" destOrd="0" presId="urn:microsoft.com/office/officeart/2005/8/layout/hProcess11"/>
    <dgm:cxn modelId="{D977DC54-837B-0040-AC66-88DF468B7485}" type="presParOf" srcId="{C0E75BBB-B8C2-1049-8D8D-CE30B61EB6C7}" destId="{0B73EB66-6DC7-304D-9E71-8EE69D639C9B}" srcOrd="0" destOrd="0" presId="urn:microsoft.com/office/officeart/2005/8/layout/hProcess11"/>
    <dgm:cxn modelId="{D6031941-CB58-C046-8938-49E741253DCA}" type="presParOf" srcId="{C0E75BBB-B8C2-1049-8D8D-CE30B61EB6C7}" destId="{5585F481-3EAB-7440-B1A2-77403716A031}" srcOrd="1" destOrd="0" presId="urn:microsoft.com/office/officeart/2005/8/layout/hProcess11"/>
    <dgm:cxn modelId="{06208FEC-325E-7E40-8929-0507DDD924E4}" type="presParOf" srcId="{C0E75BBB-B8C2-1049-8D8D-CE30B61EB6C7}" destId="{76786A88-6F41-644F-B9D8-E16840950A40}" srcOrd="2" destOrd="0" presId="urn:microsoft.com/office/officeart/2005/8/layout/hProcess11"/>
    <dgm:cxn modelId="{14A377E7-DE0A-B446-BDF1-7624EEA4010F}" type="presParOf" srcId="{0E0E475C-E153-4747-A7C4-6382550F805C}" destId="{82D18838-511B-9A40-BA34-0A30A248321F}" srcOrd="3" destOrd="0" presId="urn:microsoft.com/office/officeart/2005/8/layout/hProcess11"/>
    <dgm:cxn modelId="{25FDAA36-445C-7340-8EBE-F15D2A13781D}" type="presParOf" srcId="{0E0E475C-E153-4747-A7C4-6382550F805C}" destId="{C96D5755-3C22-E44F-B117-F59D57E85D65}" srcOrd="4" destOrd="0" presId="urn:microsoft.com/office/officeart/2005/8/layout/hProcess11"/>
    <dgm:cxn modelId="{DFE36425-3BA4-E84B-9038-C67D0E216591}" type="presParOf" srcId="{C96D5755-3C22-E44F-B117-F59D57E85D65}" destId="{DC1AB21C-1765-464D-8796-490CA99E015E}" srcOrd="0" destOrd="0" presId="urn:microsoft.com/office/officeart/2005/8/layout/hProcess11"/>
    <dgm:cxn modelId="{7FAB37F6-CDF4-CF44-B909-487F885C6C0A}" type="presParOf" srcId="{C96D5755-3C22-E44F-B117-F59D57E85D65}" destId="{20B059E9-3106-F848-B9DD-AAFCA07838DA}" srcOrd="1" destOrd="0" presId="urn:microsoft.com/office/officeart/2005/8/layout/hProcess11"/>
    <dgm:cxn modelId="{2FC2BCF4-844E-6A44-92D9-8B4CF5C58DBD}" type="presParOf" srcId="{C96D5755-3C22-E44F-B117-F59D57E85D65}" destId="{BEF67516-FFA2-5A43-9316-B07EA8655102}" srcOrd="2" destOrd="0" presId="urn:microsoft.com/office/officeart/2005/8/layout/hProcess11"/>
    <dgm:cxn modelId="{98975C75-45BA-204A-9910-0A1302E3357E}" type="presParOf" srcId="{0E0E475C-E153-4747-A7C4-6382550F805C}" destId="{2986479D-492B-0F4D-ADBF-20A56BFE2F22}" srcOrd="5" destOrd="0" presId="urn:microsoft.com/office/officeart/2005/8/layout/hProcess11"/>
    <dgm:cxn modelId="{D3977514-9698-6A4A-B688-41B241F314C1}" type="presParOf" srcId="{0E0E475C-E153-4747-A7C4-6382550F805C}" destId="{BCEA3EEA-7CA9-E14B-B947-41E7B75EFEE2}" srcOrd="6" destOrd="0" presId="urn:microsoft.com/office/officeart/2005/8/layout/hProcess11"/>
    <dgm:cxn modelId="{45D35E60-742F-DE43-A427-25A0AC0EA88F}" type="presParOf" srcId="{BCEA3EEA-7CA9-E14B-B947-41E7B75EFEE2}" destId="{F3A6EEE4-1DC8-5B49-BEC4-5BE35248FE43}" srcOrd="0" destOrd="0" presId="urn:microsoft.com/office/officeart/2005/8/layout/hProcess11"/>
    <dgm:cxn modelId="{B6608BE7-C1DE-E842-8786-A05CC829E16A}" type="presParOf" srcId="{BCEA3EEA-7CA9-E14B-B947-41E7B75EFEE2}" destId="{E9EC94E1-C45E-CA40-B749-DBECA83CF29A}" srcOrd="1" destOrd="0" presId="urn:microsoft.com/office/officeart/2005/8/layout/hProcess11"/>
    <dgm:cxn modelId="{0F5D8443-2418-B843-B050-540CB8BE38FA}" type="presParOf" srcId="{BCEA3EEA-7CA9-E14B-B947-41E7B75EFEE2}" destId="{922A90A8-2C06-EE46-8945-77CCC0C56544}" srcOrd="2" destOrd="0" presId="urn:microsoft.com/office/officeart/2005/8/layout/hProcess11"/>
    <dgm:cxn modelId="{D19FFB88-E29F-0C4E-920F-E6CD6379198F}" type="presParOf" srcId="{0E0E475C-E153-4747-A7C4-6382550F805C}" destId="{D186E077-86DE-ED40-B6DD-41010820A147}" srcOrd="7" destOrd="0" presId="urn:microsoft.com/office/officeart/2005/8/layout/hProcess11"/>
    <dgm:cxn modelId="{9987C5AC-422A-C141-9687-338D1AAFC662}" type="presParOf" srcId="{0E0E475C-E153-4747-A7C4-6382550F805C}" destId="{89E15EEB-7EA2-8844-93B3-EAE850155FE0}" srcOrd="8" destOrd="0" presId="urn:microsoft.com/office/officeart/2005/8/layout/hProcess11"/>
    <dgm:cxn modelId="{E4392F8A-5246-4A47-BC91-9EF12C314096}" type="presParOf" srcId="{89E15EEB-7EA2-8844-93B3-EAE850155FE0}" destId="{C4DF97B3-1DEB-A341-8066-ABE0A13B3E71}" srcOrd="0" destOrd="0" presId="urn:microsoft.com/office/officeart/2005/8/layout/hProcess11"/>
    <dgm:cxn modelId="{0A51DF62-144B-9D40-B4DC-F767F6BA999A}" type="presParOf" srcId="{89E15EEB-7EA2-8844-93B3-EAE850155FE0}" destId="{CCE16F7B-1F53-5640-B40E-329CC6524204}" srcOrd="1" destOrd="0" presId="urn:microsoft.com/office/officeart/2005/8/layout/hProcess11"/>
    <dgm:cxn modelId="{D81CF8D3-DCF1-294C-A798-49715B34A8E4}" type="presParOf" srcId="{89E15EEB-7EA2-8844-93B3-EAE850155FE0}" destId="{25B4D504-8CF6-6042-A30F-2AB85BB6215E}" srcOrd="2" destOrd="0" presId="urn:microsoft.com/office/officeart/2005/8/layout/hProcess11"/>
    <dgm:cxn modelId="{E289AE34-9A42-CD47-A04E-72E0C534D4C0}" type="presParOf" srcId="{0E0E475C-E153-4747-A7C4-6382550F805C}" destId="{CCA78188-FD4B-FB4A-BE2C-9FC4A41DEE7A}" srcOrd="9" destOrd="0" presId="urn:microsoft.com/office/officeart/2005/8/layout/hProcess11"/>
    <dgm:cxn modelId="{C6F824FC-C685-EE4E-8343-5D653BDF9C87}" type="presParOf" srcId="{0E0E475C-E153-4747-A7C4-6382550F805C}" destId="{43D4CF38-D93F-CE4E-9551-2866821AA632}" srcOrd="10" destOrd="0" presId="urn:microsoft.com/office/officeart/2005/8/layout/hProcess11"/>
    <dgm:cxn modelId="{BCA377DD-F21F-4B48-B78C-0BE275A1B53C}" type="presParOf" srcId="{43D4CF38-D93F-CE4E-9551-2866821AA632}" destId="{FBD5369A-1B3C-8448-98D8-B5F3B30A3A51}" srcOrd="0" destOrd="0" presId="urn:microsoft.com/office/officeart/2005/8/layout/hProcess11"/>
    <dgm:cxn modelId="{E1966E74-2357-2B45-90E1-90AE33422F5B}" type="presParOf" srcId="{43D4CF38-D93F-CE4E-9551-2866821AA632}" destId="{517F59F4-BAAC-D44A-AB04-CC52EDB1AAB2}" srcOrd="1" destOrd="0" presId="urn:microsoft.com/office/officeart/2005/8/layout/hProcess11"/>
    <dgm:cxn modelId="{DD11E3DF-C892-2C46-8568-E883BDB3942C}" type="presParOf" srcId="{43D4CF38-D93F-CE4E-9551-2866821AA632}" destId="{15243CDA-1077-054E-8A5F-8CF0BDFE42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8EF9A-19D3-3945-9CF3-C0EF673F1A27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A5470D-7AF6-AC43-B8DB-F6B741BD398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dirty="0"/>
            <a:t>Survey</a:t>
          </a:r>
        </a:p>
      </dgm:t>
    </dgm:pt>
    <dgm:pt modelId="{5925B87C-4EBB-C747-840C-B2B84E4F2CB7}" type="parTrans" cxnId="{25DFD8F4-7557-8641-A043-CACBDF6DDA39}">
      <dgm:prSet/>
      <dgm:spPr/>
      <dgm:t>
        <a:bodyPr/>
        <a:lstStyle/>
        <a:p>
          <a:endParaRPr lang="en-GB"/>
        </a:p>
      </dgm:t>
    </dgm:pt>
    <dgm:pt modelId="{06803EDF-DE19-814A-9755-00BFE993DD1F}" type="sibTrans" cxnId="{25DFD8F4-7557-8641-A043-CACBDF6DDA39}">
      <dgm:prSet/>
      <dgm:spPr>
        <a:solidFill>
          <a:srgbClr val="C00000"/>
        </a:solidFill>
      </dgm:spPr>
      <dgm:t>
        <a:bodyPr/>
        <a:lstStyle/>
        <a:p>
          <a:endParaRPr lang="en-GB"/>
        </a:p>
      </dgm:t>
    </dgm:pt>
    <dgm:pt modelId="{84EA6228-9829-7D4F-B4EE-BF19C39B70E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200" dirty="0"/>
            <a:t>Visits</a:t>
          </a:r>
        </a:p>
      </dgm:t>
    </dgm:pt>
    <dgm:pt modelId="{999FCD49-8E9E-6E44-84DD-D3E806C9B61F}" type="parTrans" cxnId="{65E3FA58-AC14-1D4C-902F-93C6C7407E50}">
      <dgm:prSet/>
      <dgm:spPr/>
      <dgm:t>
        <a:bodyPr/>
        <a:lstStyle/>
        <a:p>
          <a:endParaRPr lang="en-GB"/>
        </a:p>
      </dgm:t>
    </dgm:pt>
    <dgm:pt modelId="{DF6AD00C-FC13-ED44-8310-E68F3D90AD10}" type="sibTrans" cxnId="{65E3FA58-AC14-1D4C-902F-93C6C7407E50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60"/>
            </a:spcAft>
          </a:pPr>
          <a:r>
            <a:rPr lang="en-GB" dirty="0"/>
            <a:t>Society</a:t>
          </a:r>
        </a:p>
        <a:p>
          <a:pPr>
            <a:lnSpc>
              <a:spcPct val="100000"/>
            </a:lnSpc>
            <a:spcAft>
              <a:spcPts val="60"/>
            </a:spcAft>
          </a:pPr>
          <a:r>
            <a:rPr lang="en-GB" dirty="0"/>
            <a:t>formed</a:t>
          </a:r>
        </a:p>
      </dgm:t>
    </dgm:pt>
    <dgm:pt modelId="{DFEB9867-0393-4942-85F9-FD741A633664}">
      <dgm:prSet phldrT="[Text]" custT="1"/>
      <dgm:spPr>
        <a:noFill/>
      </dgm:spPr>
      <dgm:t>
        <a:bodyPr/>
        <a:lstStyle/>
        <a:p>
          <a:r>
            <a:rPr lang="en-GB" sz="3200" dirty="0">
              <a:solidFill>
                <a:schemeClr val="bg1"/>
              </a:solidFill>
            </a:rPr>
            <a:t>Plunkett</a:t>
          </a:r>
        </a:p>
      </dgm:t>
    </dgm:pt>
    <dgm:pt modelId="{C48B91DA-3F90-4242-90EC-030BDA21C33F}" type="parTrans" cxnId="{B02D1D18-D8D1-3F41-A330-037B5F4ADD67}">
      <dgm:prSet/>
      <dgm:spPr/>
      <dgm:t>
        <a:bodyPr/>
        <a:lstStyle/>
        <a:p>
          <a:endParaRPr lang="en-GB"/>
        </a:p>
      </dgm:t>
    </dgm:pt>
    <dgm:pt modelId="{6715FEAA-8743-CC45-8A2A-996EEBAFAA0B}" type="sibTrans" cxnId="{B02D1D18-D8D1-3F41-A330-037B5F4ADD67}">
      <dgm:prSet/>
      <dgm:spPr/>
      <dgm:t>
        <a:bodyPr/>
        <a:lstStyle/>
        <a:p>
          <a:endParaRPr lang="en-GB"/>
        </a:p>
      </dgm:t>
    </dgm:pt>
    <dgm:pt modelId="{EFB283D1-0DC3-3C4B-9716-4B5D2D929670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Share Offer</a:t>
          </a:r>
        </a:p>
      </dgm:t>
    </dgm:pt>
    <dgm:pt modelId="{08CD104B-F186-844E-94C2-9BF3EACCC388}" type="parTrans" cxnId="{D24DD31E-9FAD-A240-8AA2-4B50107A9A30}">
      <dgm:prSet/>
      <dgm:spPr/>
      <dgm:t>
        <a:bodyPr/>
        <a:lstStyle/>
        <a:p>
          <a:endParaRPr lang="en-GB"/>
        </a:p>
      </dgm:t>
    </dgm:pt>
    <dgm:pt modelId="{1DD99522-EAAC-9240-A82A-0E763C76D0F4}" type="sibTrans" cxnId="{D24DD31E-9FAD-A240-8AA2-4B50107A9A30}">
      <dgm:prSet custT="1"/>
      <dgm:spPr>
        <a:solidFill>
          <a:srgbClr val="C00000"/>
        </a:solidFill>
      </dgm:spPr>
      <dgm:t>
        <a:bodyPr/>
        <a:lstStyle/>
        <a:p>
          <a:r>
            <a:rPr lang="en-GB" sz="2600" dirty="0"/>
            <a:t>Business Plan</a:t>
          </a:r>
        </a:p>
      </dgm:t>
    </dgm:pt>
    <dgm:pt modelId="{06D345F9-DE72-9248-B75B-91E30C64D26B}" type="pres">
      <dgm:prSet presAssocID="{3578EF9A-19D3-3945-9CF3-C0EF673F1A2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298401D-53E2-D240-B2D2-0D509A3977E1}" type="pres">
      <dgm:prSet presAssocID="{A6A5470D-7AF6-AC43-B8DB-F6B741BD3985}" presName="composite" presStyleCnt="0"/>
      <dgm:spPr/>
    </dgm:pt>
    <dgm:pt modelId="{FC51D4AF-EA09-B242-A4C7-A02337E3F0E8}" type="pres">
      <dgm:prSet presAssocID="{A6A5470D-7AF6-AC43-B8DB-F6B741BD3985}" presName="Parent1" presStyleLbl="node1" presStyleIdx="0" presStyleCnt="6" custScaleX="102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0919A-8D81-7547-ADA2-F17481F21845}" type="pres">
      <dgm:prSet presAssocID="{A6A5470D-7AF6-AC43-B8DB-F6B741BD398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180C59C-C519-CC48-BF0B-F30305A60FE2}" type="pres">
      <dgm:prSet presAssocID="{A6A5470D-7AF6-AC43-B8DB-F6B741BD3985}" presName="BalanceSpacing" presStyleCnt="0"/>
      <dgm:spPr/>
    </dgm:pt>
    <dgm:pt modelId="{B3E29B81-0E0D-A843-BAF2-D2A5F04124E1}" type="pres">
      <dgm:prSet presAssocID="{A6A5470D-7AF6-AC43-B8DB-F6B741BD3985}" presName="BalanceSpacing1" presStyleCnt="0"/>
      <dgm:spPr/>
    </dgm:pt>
    <dgm:pt modelId="{A0601CE0-813A-2242-87AE-1BC220BB2DA9}" type="pres">
      <dgm:prSet presAssocID="{06803EDF-DE19-814A-9755-00BFE993DD1F}" presName="Accent1Text" presStyleLbl="node1" presStyleIdx="1" presStyleCnt="6"/>
      <dgm:spPr/>
      <dgm:t>
        <a:bodyPr/>
        <a:lstStyle/>
        <a:p>
          <a:endParaRPr lang="en-GB"/>
        </a:p>
      </dgm:t>
    </dgm:pt>
    <dgm:pt modelId="{37475028-C406-BC4D-9E88-F7B708371E1D}" type="pres">
      <dgm:prSet presAssocID="{06803EDF-DE19-814A-9755-00BFE993DD1F}" presName="spaceBetweenRectangles" presStyleCnt="0"/>
      <dgm:spPr/>
    </dgm:pt>
    <dgm:pt modelId="{26790CC5-4416-F243-AF60-1D49E019EC16}" type="pres">
      <dgm:prSet presAssocID="{84EA6228-9829-7D4F-B4EE-BF19C39B70E3}" presName="composite" presStyleCnt="0"/>
      <dgm:spPr/>
    </dgm:pt>
    <dgm:pt modelId="{B5564FE0-31AD-2842-ACD6-0FF05E6E48B4}" type="pres">
      <dgm:prSet presAssocID="{84EA6228-9829-7D4F-B4EE-BF19C39B70E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84468F-07B2-2241-AE06-B6E611E405FE}" type="pres">
      <dgm:prSet presAssocID="{84EA6228-9829-7D4F-B4EE-BF19C39B70E3}" presName="Childtext1" presStyleLbl="revTx" presStyleIdx="1" presStyleCnt="3" custScaleX="89886" custLinFactY="-45785" custLinFactNeighborX="4551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17506-5DD3-B245-8B0A-E47CDE2C4266}" type="pres">
      <dgm:prSet presAssocID="{84EA6228-9829-7D4F-B4EE-BF19C39B70E3}" presName="BalanceSpacing" presStyleCnt="0"/>
      <dgm:spPr/>
    </dgm:pt>
    <dgm:pt modelId="{B1B3676E-D4D5-7443-A33E-0169A0C6DBA2}" type="pres">
      <dgm:prSet presAssocID="{84EA6228-9829-7D4F-B4EE-BF19C39B70E3}" presName="BalanceSpacing1" presStyleCnt="0"/>
      <dgm:spPr/>
    </dgm:pt>
    <dgm:pt modelId="{ABD19FD1-7376-BA4A-BADA-041D5D2FE651}" type="pres">
      <dgm:prSet presAssocID="{DF6AD00C-FC13-ED44-8310-E68F3D90AD10}" presName="Accent1Text" presStyleLbl="node1" presStyleIdx="3" presStyleCnt="6"/>
      <dgm:spPr/>
      <dgm:t>
        <a:bodyPr/>
        <a:lstStyle/>
        <a:p>
          <a:endParaRPr lang="en-GB"/>
        </a:p>
      </dgm:t>
    </dgm:pt>
    <dgm:pt modelId="{D8135652-29B0-1C41-B5A0-1B0C5B6419D8}" type="pres">
      <dgm:prSet presAssocID="{DF6AD00C-FC13-ED44-8310-E68F3D90AD10}" presName="spaceBetweenRectangles" presStyleCnt="0"/>
      <dgm:spPr/>
    </dgm:pt>
    <dgm:pt modelId="{ED9383E9-05AF-614C-A592-4B7B2D680515}" type="pres">
      <dgm:prSet presAssocID="{EFB283D1-0DC3-3C4B-9716-4B5D2D929670}" presName="composite" presStyleCnt="0"/>
      <dgm:spPr/>
    </dgm:pt>
    <dgm:pt modelId="{194E06CB-25CF-9C45-B297-20B06353B497}" type="pres">
      <dgm:prSet presAssocID="{EFB283D1-0DC3-3C4B-9716-4B5D2D92967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E73393-E306-A443-8E50-0F5E4AFD44A4}" type="pres">
      <dgm:prSet presAssocID="{EFB283D1-0DC3-3C4B-9716-4B5D2D92967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5D445E4-0674-6343-9FE0-890DDEFCD59D}" type="pres">
      <dgm:prSet presAssocID="{EFB283D1-0DC3-3C4B-9716-4B5D2D929670}" presName="BalanceSpacing" presStyleCnt="0"/>
      <dgm:spPr/>
    </dgm:pt>
    <dgm:pt modelId="{B6538F10-6250-4748-9FFC-61D06EAE29C4}" type="pres">
      <dgm:prSet presAssocID="{EFB283D1-0DC3-3C4B-9716-4B5D2D929670}" presName="BalanceSpacing1" presStyleCnt="0"/>
      <dgm:spPr/>
    </dgm:pt>
    <dgm:pt modelId="{8BFC7CEA-A82D-9F45-838D-F0547D719F42}" type="pres">
      <dgm:prSet presAssocID="{1DD99522-EAAC-9240-A82A-0E763C76D0F4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AF0A02CC-97E0-034C-B244-332576E190BD}" type="presOf" srcId="{DF6AD00C-FC13-ED44-8310-E68F3D90AD10}" destId="{ABD19FD1-7376-BA4A-BADA-041D5D2FE651}" srcOrd="0" destOrd="0" presId="urn:microsoft.com/office/officeart/2008/layout/AlternatingHexagons"/>
    <dgm:cxn modelId="{5EF47237-51F7-7642-84F4-6145705F52C5}" type="presOf" srcId="{DFEB9867-0393-4942-85F9-FD741A633664}" destId="{8C84468F-07B2-2241-AE06-B6E611E405FE}" srcOrd="0" destOrd="0" presId="urn:microsoft.com/office/officeart/2008/layout/AlternatingHexagons"/>
    <dgm:cxn modelId="{3678D938-C220-DA46-8E7F-D06C63C5EE6B}" type="presOf" srcId="{84EA6228-9829-7D4F-B4EE-BF19C39B70E3}" destId="{B5564FE0-31AD-2842-ACD6-0FF05E6E48B4}" srcOrd="0" destOrd="0" presId="urn:microsoft.com/office/officeart/2008/layout/AlternatingHexagons"/>
    <dgm:cxn modelId="{511198A8-22D1-B746-B06A-204AFCF75666}" type="presOf" srcId="{EFB283D1-0DC3-3C4B-9716-4B5D2D929670}" destId="{194E06CB-25CF-9C45-B297-20B06353B497}" srcOrd="0" destOrd="0" presId="urn:microsoft.com/office/officeart/2008/layout/AlternatingHexagons"/>
    <dgm:cxn modelId="{25DFD8F4-7557-8641-A043-CACBDF6DDA39}" srcId="{3578EF9A-19D3-3945-9CF3-C0EF673F1A27}" destId="{A6A5470D-7AF6-AC43-B8DB-F6B741BD3985}" srcOrd="0" destOrd="0" parTransId="{5925B87C-4EBB-C747-840C-B2B84E4F2CB7}" sibTransId="{06803EDF-DE19-814A-9755-00BFE993DD1F}"/>
    <dgm:cxn modelId="{0CDCB0C5-7707-624A-9FB3-6614406C1685}" type="presOf" srcId="{3578EF9A-19D3-3945-9CF3-C0EF673F1A27}" destId="{06D345F9-DE72-9248-B75B-91E30C64D26B}" srcOrd="0" destOrd="0" presId="urn:microsoft.com/office/officeart/2008/layout/AlternatingHexagons"/>
    <dgm:cxn modelId="{B02D1D18-D8D1-3F41-A330-037B5F4ADD67}" srcId="{84EA6228-9829-7D4F-B4EE-BF19C39B70E3}" destId="{DFEB9867-0393-4942-85F9-FD741A633664}" srcOrd="0" destOrd="0" parTransId="{C48B91DA-3F90-4242-90EC-030BDA21C33F}" sibTransId="{6715FEAA-8743-CC45-8A2A-996EEBAFAA0B}"/>
    <dgm:cxn modelId="{65E3FA58-AC14-1D4C-902F-93C6C7407E50}" srcId="{3578EF9A-19D3-3945-9CF3-C0EF673F1A27}" destId="{84EA6228-9829-7D4F-B4EE-BF19C39B70E3}" srcOrd="1" destOrd="0" parTransId="{999FCD49-8E9E-6E44-84DD-D3E806C9B61F}" sibTransId="{DF6AD00C-FC13-ED44-8310-E68F3D90AD10}"/>
    <dgm:cxn modelId="{94B17FD0-8132-924A-965A-CAB130215ABD}" type="presOf" srcId="{A6A5470D-7AF6-AC43-B8DB-F6B741BD3985}" destId="{FC51D4AF-EA09-B242-A4C7-A02337E3F0E8}" srcOrd="0" destOrd="0" presId="urn:microsoft.com/office/officeart/2008/layout/AlternatingHexagons"/>
    <dgm:cxn modelId="{63074E37-BDD7-CF49-9BC0-B0F986CF8B32}" type="presOf" srcId="{06803EDF-DE19-814A-9755-00BFE993DD1F}" destId="{A0601CE0-813A-2242-87AE-1BC220BB2DA9}" srcOrd="0" destOrd="0" presId="urn:microsoft.com/office/officeart/2008/layout/AlternatingHexagons"/>
    <dgm:cxn modelId="{70D53845-84B2-2F4B-B709-17092C2B68BD}" type="presOf" srcId="{1DD99522-EAAC-9240-A82A-0E763C76D0F4}" destId="{8BFC7CEA-A82D-9F45-838D-F0547D719F42}" srcOrd="0" destOrd="0" presId="urn:microsoft.com/office/officeart/2008/layout/AlternatingHexagons"/>
    <dgm:cxn modelId="{D24DD31E-9FAD-A240-8AA2-4B50107A9A30}" srcId="{3578EF9A-19D3-3945-9CF3-C0EF673F1A27}" destId="{EFB283D1-0DC3-3C4B-9716-4B5D2D929670}" srcOrd="2" destOrd="0" parTransId="{08CD104B-F186-844E-94C2-9BF3EACCC388}" sibTransId="{1DD99522-EAAC-9240-A82A-0E763C76D0F4}"/>
    <dgm:cxn modelId="{12ABEE75-4982-1E4B-B8FF-A266262617EF}" type="presParOf" srcId="{06D345F9-DE72-9248-B75B-91E30C64D26B}" destId="{1298401D-53E2-D240-B2D2-0D509A3977E1}" srcOrd="0" destOrd="0" presId="urn:microsoft.com/office/officeart/2008/layout/AlternatingHexagons"/>
    <dgm:cxn modelId="{0589804F-6567-0643-BA79-E5CC5F8C07BC}" type="presParOf" srcId="{1298401D-53E2-D240-B2D2-0D509A3977E1}" destId="{FC51D4AF-EA09-B242-A4C7-A02337E3F0E8}" srcOrd="0" destOrd="0" presId="urn:microsoft.com/office/officeart/2008/layout/AlternatingHexagons"/>
    <dgm:cxn modelId="{9C699C5B-868F-4C40-B8DD-887A649EBCB2}" type="presParOf" srcId="{1298401D-53E2-D240-B2D2-0D509A3977E1}" destId="{AB80919A-8D81-7547-ADA2-F17481F21845}" srcOrd="1" destOrd="0" presId="urn:microsoft.com/office/officeart/2008/layout/AlternatingHexagons"/>
    <dgm:cxn modelId="{D4D611AB-E1B0-D649-8338-D80E915A363A}" type="presParOf" srcId="{1298401D-53E2-D240-B2D2-0D509A3977E1}" destId="{6180C59C-C519-CC48-BF0B-F30305A60FE2}" srcOrd="2" destOrd="0" presId="urn:microsoft.com/office/officeart/2008/layout/AlternatingHexagons"/>
    <dgm:cxn modelId="{C65F94BA-9571-D740-B4B1-0ADE8E0EEA6B}" type="presParOf" srcId="{1298401D-53E2-D240-B2D2-0D509A3977E1}" destId="{B3E29B81-0E0D-A843-BAF2-D2A5F04124E1}" srcOrd="3" destOrd="0" presId="urn:microsoft.com/office/officeart/2008/layout/AlternatingHexagons"/>
    <dgm:cxn modelId="{FC7F527D-68E3-B84D-A66F-3C3EDEA8CF0B}" type="presParOf" srcId="{1298401D-53E2-D240-B2D2-0D509A3977E1}" destId="{A0601CE0-813A-2242-87AE-1BC220BB2DA9}" srcOrd="4" destOrd="0" presId="urn:microsoft.com/office/officeart/2008/layout/AlternatingHexagons"/>
    <dgm:cxn modelId="{EC58723C-098E-5F49-9FDF-7477BE9588F8}" type="presParOf" srcId="{06D345F9-DE72-9248-B75B-91E30C64D26B}" destId="{37475028-C406-BC4D-9E88-F7B708371E1D}" srcOrd="1" destOrd="0" presId="urn:microsoft.com/office/officeart/2008/layout/AlternatingHexagons"/>
    <dgm:cxn modelId="{380807AF-B178-894E-B420-F2B04835A7D1}" type="presParOf" srcId="{06D345F9-DE72-9248-B75B-91E30C64D26B}" destId="{26790CC5-4416-F243-AF60-1D49E019EC16}" srcOrd="2" destOrd="0" presId="urn:microsoft.com/office/officeart/2008/layout/AlternatingHexagons"/>
    <dgm:cxn modelId="{8154703D-D801-2A41-BBAC-C2195718A8BF}" type="presParOf" srcId="{26790CC5-4416-F243-AF60-1D49E019EC16}" destId="{B5564FE0-31AD-2842-ACD6-0FF05E6E48B4}" srcOrd="0" destOrd="0" presId="urn:microsoft.com/office/officeart/2008/layout/AlternatingHexagons"/>
    <dgm:cxn modelId="{B76286F4-58BC-2549-9710-7523FDD9D7C8}" type="presParOf" srcId="{26790CC5-4416-F243-AF60-1D49E019EC16}" destId="{8C84468F-07B2-2241-AE06-B6E611E405FE}" srcOrd="1" destOrd="0" presId="urn:microsoft.com/office/officeart/2008/layout/AlternatingHexagons"/>
    <dgm:cxn modelId="{C9E567E3-54C6-7B4F-9B26-9D9DFA37E867}" type="presParOf" srcId="{26790CC5-4416-F243-AF60-1D49E019EC16}" destId="{0FB17506-5DD3-B245-8B0A-E47CDE2C4266}" srcOrd="2" destOrd="0" presId="urn:microsoft.com/office/officeart/2008/layout/AlternatingHexagons"/>
    <dgm:cxn modelId="{387F32DF-D617-994B-B148-916B2BDCCC2D}" type="presParOf" srcId="{26790CC5-4416-F243-AF60-1D49E019EC16}" destId="{B1B3676E-D4D5-7443-A33E-0169A0C6DBA2}" srcOrd="3" destOrd="0" presId="urn:microsoft.com/office/officeart/2008/layout/AlternatingHexagons"/>
    <dgm:cxn modelId="{7C6D8D56-0E00-DA47-AE1F-AF08064F9D13}" type="presParOf" srcId="{26790CC5-4416-F243-AF60-1D49E019EC16}" destId="{ABD19FD1-7376-BA4A-BADA-041D5D2FE651}" srcOrd="4" destOrd="0" presId="urn:microsoft.com/office/officeart/2008/layout/AlternatingHexagons"/>
    <dgm:cxn modelId="{D03F8D46-6068-B54F-84D9-3C2891507A65}" type="presParOf" srcId="{06D345F9-DE72-9248-B75B-91E30C64D26B}" destId="{D8135652-29B0-1C41-B5A0-1B0C5B6419D8}" srcOrd="3" destOrd="0" presId="urn:microsoft.com/office/officeart/2008/layout/AlternatingHexagons"/>
    <dgm:cxn modelId="{4A3C330A-341A-DF4A-90FE-6C878F08A1B5}" type="presParOf" srcId="{06D345F9-DE72-9248-B75B-91E30C64D26B}" destId="{ED9383E9-05AF-614C-A592-4B7B2D680515}" srcOrd="4" destOrd="0" presId="urn:microsoft.com/office/officeart/2008/layout/AlternatingHexagons"/>
    <dgm:cxn modelId="{87E48892-4068-424D-BF34-8A5D298EF4B0}" type="presParOf" srcId="{ED9383E9-05AF-614C-A592-4B7B2D680515}" destId="{194E06CB-25CF-9C45-B297-20B06353B497}" srcOrd="0" destOrd="0" presId="urn:microsoft.com/office/officeart/2008/layout/AlternatingHexagons"/>
    <dgm:cxn modelId="{DAEBE3AC-08C8-E94F-B8A8-221E089366B7}" type="presParOf" srcId="{ED9383E9-05AF-614C-A592-4B7B2D680515}" destId="{AAE73393-E306-A443-8E50-0F5E4AFD44A4}" srcOrd="1" destOrd="0" presId="urn:microsoft.com/office/officeart/2008/layout/AlternatingHexagons"/>
    <dgm:cxn modelId="{740518B2-5856-AA46-AA63-6F0E64215CD8}" type="presParOf" srcId="{ED9383E9-05AF-614C-A592-4B7B2D680515}" destId="{F5D445E4-0674-6343-9FE0-890DDEFCD59D}" srcOrd="2" destOrd="0" presId="urn:microsoft.com/office/officeart/2008/layout/AlternatingHexagons"/>
    <dgm:cxn modelId="{1671094E-1E6E-CE44-A6FE-0FCCF3B07AEA}" type="presParOf" srcId="{ED9383E9-05AF-614C-A592-4B7B2D680515}" destId="{B6538F10-6250-4748-9FFC-61D06EAE29C4}" srcOrd="3" destOrd="0" presId="urn:microsoft.com/office/officeart/2008/layout/AlternatingHexagons"/>
    <dgm:cxn modelId="{70DB0861-15ED-964A-837D-2EA42399A2F7}" type="presParOf" srcId="{ED9383E9-05AF-614C-A592-4B7B2D680515}" destId="{8BFC7CEA-A82D-9F45-838D-F0547D719F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C464B-9CAE-4C43-91C1-30BBD815EB2F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B18D39-128C-064F-9275-C5F2AA0ACE0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/>
            <a:t>Gastropub</a:t>
          </a:r>
        </a:p>
      </dgm:t>
    </dgm:pt>
    <dgm:pt modelId="{422FABB5-73AC-B74A-962E-142A4C8816CB}" type="parTrans" cxnId="{6541D119-CA17-AA43-BCDB-534C33AD1BF6}">
      <dgm:prSet/>
      <dgm:spPr/>
      <dgm:t>
        <a:bodyPr/>
        <a:lstStyle/>
        <a:p>
          <a:endParaRPr lang="en-GB"/>
        </a:p>
      </dgm:t>
    </dgm:pt>
    <dgm:pt modelId="{4CDF441F-44E4-D24F-AFD2-B40160F50783}" type="sibTrans" cxnId="{6541D119-CA17-AA43-BCDB-534C33AD1BF6}">
      <dgm:prSet/>
      <dgm:spPr/>
      <dgm:t>
        <a:bodyPr/>
        <a:lstStyle/>
        <a:p>
          <a:endParaRPr lang="en-GB"/>
        </a:p>
      </dgm:t>
    </dgm:pt>
    <dgm:pt modelId="{7BB24839-5ACA-6342-A855-6F68899E976C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Family-friendly</a:t>
          </a:r>
        </a:p>
      </dgm:t>
    </dgm:pt>
    <dgm:pt modelId="{A5B519BB-1A08-CB47-9477-B0781C9987ED}" type="parTrans" cxnId="{973715BD-FE25-1442-A870-CBCF5A0BC482}">
      <dgm:prSet/>
      <dgm:spPr/>
      <dgm:t>
        <a:bodyPr/>
        <a:lstStyle/>
        <a:p>
          <a:endParaRPr lang="en-GB"/>
        </a:p>
      </dgm:t>
    </dgm:pt>
    <dgm:pt modelId="{4F4E2F62-7DCF-6C46-BB98-D6F75A68552C}" type="sibTrans" cxnId="{973715BD-FE25-1442-A870-CBCF5A0BC482}">
      <dgm:prSet/>
      <dgm:spPr/>
      <dgm:t>
        <a:bodyPr/>
        <a:lstStyle/>
        <a:p>
          <a:endParaRPr lang="en-GB"/>
        </a:p>
      </dgm:t>
    </dgm:pt>
    <dgm:pt modelId="{BED9E295-25B1-5941-A48A-CB3A3C248C5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/>
            <a:t>Community focus</a:t>
          </a:r>
        </a:p>
      </dgm:t>
    </dgm:pt>
    <dgm:pt modelId="{5439B48E-248F-0746-B5CD-021DAAE8B53D}" type="parTrans" cxnId="{305EE803-A0F3-4543-8CD7-92BC9CE196A3}">
      <dgm:prSet/>
      <dgm:spPr/>
      <dgm:t>
        <a:bodyPr/>
        <a:lstStyle/>
        <a:p>
          <a:endParaRPr lang="en-GB"/>
        </a:p>
      </dgm:t>
    </dgm:pt>
    <dgm:pt modelId="{F2CC8C47-CE35-1748-B995-BE5664708F5B}" type="sibTrans" cxnId="{305EE803-A0F3-4543-8CD7-92BC9CE196A3}">
      <dgm:prSet/>
      <dgm:spPr/>
      <dgm:t>
        <a:bodyPr/>
        <a:lstStyle/>
        <a:p>
          <a:endParaRPr lang="en-GB"/>
        </a:p>
      </dgm:t>
    </dgm:pt>
    <dgm:pt modelId="{10A90D41-3C29-8746-A7C0-B678B14792D2}" type="pres">
      <dgm:prSet presAssocID="{DDAC464B-9CAE-4C43-91C1-30BBD815EB2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030D8E-11D6-B640-914B-B495CE02792E}" type="pres">
      <dgm:prSet presAssocID="{DDAC464B-9CAE-4C43-91C1-30BBD815EB2F}" presName="cycle" presStyleCnt="0"/>
      <dgm:spPr/>
    </dgm:pt>
    <dgm:pt modelId="{60927C12-3483-9C4E-9946-0D48ED3BE7DA}" type="pres">
      <dgm:prSet presAssocID="{DDAC464B-9CAE-4C43-91C1-30BBD815EB2F}" presName="centerShape" presStyleCnt="0"/>
      <dgm:spPr/>
    </dgm:pt>
    <dgm:pt modelId="{1F6785B0-CBE7-1140-B8ED-7A79025C59CA}" type="pres">
      <dgm:prSet presAssocID="{DDAC464B-9CAE-4C43-91C1-30BBD815EB2F}" presName="connSite" presStyleLbl="node1" presStyleIdx="0" presStyleCnt="4"/>
      <dgm:spPr/>
    </dgm:pt>
    <dgm:pt modelId="{18A20F84-F099-D54A-9F13-BFA05346D1AA}" type="pres">
      <dgm:prSet presAssocID="{DDAC464B-9CAE-4C43-91C1-30BBD815EB2F}" presName="visible" presStyleLbl="node1" presStyleIdx="0" presStyleCnt="4" custScaleX="132147" custScaleY="113467" custLinFactNeighborX="-18201" custLinFactNeighborY="3311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AF42DD6-3DD5-7748-B6B5-107E331F0C5D}" type="pres">
      <dgm:prSet presAssocID="{422FABB5-73AC-B74A-962E-142A4C8816CB}" presName="Name25" presStyleLbl="parChTrans1D1" presStyleIdx="0" presStyleCnt="3"/>
      <dgm:spPr/>
      <dgm:t>
        <a:bodyPr/>
        <a:lstStyle/>
        <a:p>
          <a:endParaRPr lang="en-GB"/>
        </a:p>
      </dgm:t>
    </dgm:pt>
    <dgm:pt modelId="{4A622334-9640-964A-8CEA-F6154A832C16}" type="pres">
      <dgm:prSet presAssocID="{BDB18D39-128C-064F-9275-C5F2AA0ACE07}" presName="node" presStyleCnt="0"/>
      <dgm:spPr/>
    </dgm:pt>
    <dgm:pt modelId="{AD4516DA-4656-AC49-85BC-43C2E8178E0C}" type="pres">
      <dgm:prSet presAssocID="{BDB18D39-128C-064F-9275-C5F2AA0ACE07}" presName="parentNode" presStyleLbl="node1" presStyleIdx="1" presStyleCnt="4" custScaleX="192629" custScaleY="12028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BE262-D8ED-A441-8B9C-8A3750416F5E}" type="pres">
      <dgm:prSet presAssocID="{BDB18D39-128C-064F-9275-C5F2AA0ACE07}" presName="childNode" presStyleLbl="revTx" presStyleIdx="0" presStyleCnt="0">
        <dgm:presLayoutVars>
          <dgm:bulletEnabled val="1"/>
        </dgm:presLayoutVars>
      </dgm:prSet>
      <dgm:spPr/>
    </dgm:pt>
    <dgm:pt modelId="{74226A7E-0305-F444-96F3-358F42F10061}" type="pres">
      <dgm:prSet presAssocID="{A5B519BB-1A08-CB47-9477-B0781C9987ED}" presName="Name25" presStyleLbl="parChTrans1D1" presStyleIdx="1" presStyleCnt="3"/>
      <dgm:spPr/>
      <dgm:t>
        <a:bodyPr/>
        <a:lstStyle/>
        <a:p>
          <a:endParaRPr lang="en-GB"/>
        </a:p>
      </dgm:t>
    </dgm:pt>
    <dgm:pt modelId="{8B134025-71BC-9A4C-BC39-4A1AC7201259}" type="pres">
      <dgm:prSet presAssocID="{7BB24839-5ACA-6342-A855-6F68899E976C}" presName="node" presStyleCnt="0"/>
      <dgm:spPr/>
    </dgm:pt>
    <dgm:pt modelId="{016A0119-7CDE-4D47-95B8-D58EC2BB2468}" type="pres">
      <dgm:prSet presAssocID="{7BB24839-5ACA-6342-A855-6F68899E976C}" presName="parentNode" presStyleLbl="node1" presStyleIdx="2" presStyleCnt="4" custScaleX="169558" custLinFactNeighborX="156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68F6B9-F477-BB4E-8A2E-395BD7E4D786}" type="pres">
      <dgm:prSet presAssocID="{7BB24839-5ACA-6342-A855-6F68899E976C}" presName="childNode" presStyleLbl="revTx" presStyleIdx="0" presStyleCnt="0">
        <dgm:presLayoutVars>
          <dgm:bulletEnabled val="1"/>
        </dgm:presLayoutVars>
      </dgm:prSet>
      <dgm:spPr/>
    </dgm:pt>
    <dgm:pt modelId="{43B2781E-253A-1647-B34B-2C6E8323F81F}" type="pres">
      <dgm:prSet presAssocID="{5439B48E-248F-0746-B5CD-021DAAE8B53D}" presName="Name25" presStyleLbl="parChTrans1D1" presStyleIdx="2" presStyleCnt="3"/>
      <dgm:spPr/>
      <dgm:t>
        <a:bodyPr/>
        <a:lstStyle/>
        <a:p>
          <a:endParaRPr lang="en-GB"/>
        </a:p>
      </dgm:t>
    </dgm:pt>
    <dgm:pt modelId="{9C686AD7-D870-6143-97FA-8EDC68F7F7DE}" type="pres">
      <dgm:prSet presAssocID="{BED9E295-25B1-5941-A48A-CB3A3C248C5E}" presName="node" presStyleCnt="0"/>
      <dgm:spPr/>
    </dgm:pt>
    <dgm:pt modelId="{15D41D3C-34F6-B14E-BB01-9320DCBD2796}" type="pres">
      <dgm:prSet presAssocID="{BED9E295-25B1-5941-A48A-CB3A3C248C5E}" presName="parentNode" presStyleLbl="node1" presStyleIdx="3" presStyleCnt="4" custScaleX="16123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2EA70B-846A-D546-9266-29C036F0FD4F}" type="pres">
      <dgm:prSet presAssocID="{BED9E295-25B1-5941-A48A-CB3A3C248C5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6F42C65-1EE5-8A44-BEA9-055446702CB0}" type="presOf" srcId="{BDB18D39-128C-064F-9275-C5F2AA0ACE07}" destId="{AD4516DA-4656-AC49-85BC-43C2E8178E0C}" srcOrd="0" destOrd="0" presId="urn:microsoft.com/office/officeart/2005/8/layout/radial2"/>
    <dgm:cxn modelId="{305EE803-A0F3-4543-8CD7-92BC9CE196A3}" srcId="{DDAC464B-9CAE-4C43-91C1-30BBD815EB2F}" destId="{BED9E295-25B1-5941-A48A-CB3A3C248C5E}" srcOrd="2" destOrd="0" parTransId="{5439B48E-248F-0746-B5CD-021DAAE8B53D}" sibTransId="{F2CC8C47-CE35-1748-B995-BE5664708F5B}"/>
    <dgm:cxn modelId="{6541D119-CA17-AA43-BCDB-534C33AD1BF6}" srcId="{DDAC464B-9CAE-4C43-91C1-30BBD815EB2F}" destId="{BDB18D39-128C-064F-9275-C5F2AA0ACE07}" srcOrd="0" destOrd="0" parTransId="{422FABB5-73AC-B74A-962E-142A4C8816CB}" sibTransId="{4CDF441F-44E4-D24F-AFD2-B40160F50783}"/>
    <dgm:cxn modelId="{973715BD-FE25-1442-A870-CBCF5A0BC482}" srcId="{DDAC464B-9CAE-4C43-91C1-30BBD815EB2F}" destId="{7BB24839-5ACA-6342-A855-6F68899E976C}" srcOrd="1" destOrd="0" parTransId="{A5B519BB-1A08-CB47-9477-B0781C9987ED}" sibTransId="{4F4E2F62-7DCF-6C46-BB98-D6F75A68552C}"/>
    <dgm:cxn modelId="{4E462184-479B-A149-B466-0C01E0C611EF}" type="presOf" srcId="{A5B519BB-1A08-CB47-9477-B0781C9987ED}" destId="{74226A7E-0305-F444-96F3-358F42F10061}" srcOrd="0" destOrd="0" presId="urn:microsoft.com/office/officeart/2005/8/layout/radial2"/>
    <dgm:cxn modelId="{FFF976BB-1C36-2F4A-BD20-9D3DB7A9D5AA}" type="presOf" srcId="{DDAC464B-9CAE-4C43-91C1-30BBD815EB2F}" destId="{10A90D41-3C29-8746-A7C0-B678B14792D2}" srcOrd="0" destOrd="0" presId="urn:microsoft.com/office/officeart/2005/8/layout/radial2"/>
    <dgm:cxn modelId="{4A316875-C5E1-404B-8F80-896F3971B691}" type="presOf" srcId="{BED9E295-25B1-5941-A48A-CB3A3C248C5E}" destId="{15D41D3C-34F6-B14E-BB01-9320DCBD2796}" srcOrd="0" destOrd="0" presId="urn:microsoft.com/office/officeart/2005/8/layout/radial2"/>
    <dgm:cxn modelId="{DEB6CA6A-F189-2247-9B1E-C5C5EECFE770}" type="presOf" srcId="{5439B48E-248F-0746-B5CD-021DAAE8B53D}" destId="{43B2781E-253A-1647-B34B-2C6E8323F81F}" srcOrd="0" destOrd="0" presId="urn:microsoft.com/office/officeart/2005/8/layout/radial2"/>
    <dgm:cxn modelId="{B39C327D-4477-1749-A72B-A3E154D219AC}" type="presOf" srcId="{7BB24839-5ACA-6342-A855-6F68899E976C}" destId="{016A0119-7CDE-4D47-95B8-D58EC2BB2468}" srcOrd="0" destOrd="0" presId="urn:microsoft.com/office/officeart/2005/8/layout/radial2"/>
    <dgm:cxn modelId="{100792D6-4630-834E-AC13-728E259342FC}" type="presOf" srcId="{422FABB5-73AC-B74A-962E-142A4C8816CB}" destId="{9AF42DD6-3DD5-7748-B6B5-107E331F0C5D}" srcOrd="0" destOrd="0" presId="urn:microsoft.com/office/officeart/2005/8/layout/radial2"/>
    <dgm:cxn modelId="{AB464B42-B0C5-0941-96DB-27A33449313C}" type="presParOf" srcId="{10A90D41-3C29-8746-A7C0-B678B14792D2}" destId="{4E030D8E-11D6-B640-914B-B495CE02792E}" srcOrd="0" destOrd="0" presId="urn:microsoft.com/office/officeart/2005/8/layout/radial2"/>
    <dgm:cxn modelId="{A562BE3D-AB6B-884B-AADB-4F18E931656A}" type="presParOf" srcId="{4E030D8E-11D6-B640-914B-B495CE02792E}" destId="{60927C12-3483-9C4E-9946-0D48ED3BE7DA}" srcOrd="0" destOrd="0" presId="urn:microsoft.com/office/officeart/2005/8/layout/radial2"/>
    <dgm:cxn modelId="{2954E769-3F2B-6948-AE67-C38278CE80CA}" type="presParOf" srcId="{60927C12-3483-9C4E-9946-0D48ED3BE7DA}" destId="{1F6785B0-CBE7-1140-B8ED-7A79025C59CA}" srcOrd="0" destOrd="0" presId="urn:microsoft.com/office/officeart/2005/8/layout/radial2"/>
    <dgm:cxn modelId="{4A174A88-E969-F546-8581-11CFC2E37934}" type="presParOf" srcId="{60927C12-3483-9C4E-9946-0D48ED3BE7DA}" destId="{18A20F84-F099-D54A-9F13-BFA05346D1AA}" srcOrd="1" destOrd="0" presId="urn:microsoft.com/office/officeart/2005/8/layout/radial2"/>
    <dgm:cxn modelId="{17A63353-CCC0-4043-8512-E13FF6840ED0}" type="presParOf" srcId="{4E030D8E-11D6-B640-914B-B495CE02792E}" destId="{9AF42DD6-3DD5-7748-B6B5-107E331F0C5D}" srcOrd="1" destOrd="0" presId="urn:microsoft.com/office/officeart/2005/8/layout/radial2"/>
    <dgm:cxn modelId="{6BF19CEA-8B90-B744-AE9B-DF37C7DC6B88}" type="presParOf" srcId="{4E030D8E-11D6-B640-914B-B495CE02792E}" destId="{4A622334-9640-964A-8CEA-F6154A832C16}" srcOrd="2" destOrd="0" presId="urn:microsoft.com/office/officeart/2005/8/layout/radial2"/>
    <dgm:cxn modelId="{724CFCD2-278D-CF44-ABB9-887F10E1358B}" type="presParOf" srcId="{4A622334-9640-964A-8CEA-F6154A832C16}" destId="{AD4516DA-4656-AC49-85BC-43C2E8178E0C}" srcOrd="0" destOrd="0" presId="urn:microsoft.com/office/officeart/2005/8/layout/radial2"/>
    <dgm:cxn modelId="{580CEFF9-84BC-EE4E-BAE6-F63E43AB09AD}" type="presParOf" srcId="{4A622334-9640-964A-8CEA-F6154A832C16}" destId="{F7CBE262-D8ED-A441-8B9C-8A3750416F5E}" srcOrd="1" destOrd="0" presId="urn:microsoft.com/office/officeart/2005/8/layout/radial2"/>
    <dgm:cxn modelId="{A373979C-3C44-D441-93D6-CE5EFE7CB2BF}" type="presParOf" srcId="{4E030D8E-11D6-B640-914B-B495CE02792E}" destId="{74226A7E-0305-F444-96F3-358F42F10061}" srcOrd="3" destOrd="0" presId="urn:microsoft.com/office/officeart/2005/8/layout/radial2"/>
    <dgm:cxn modelId="{47E613A5-B19A-D647-AC1B-6B58FE6461F0}" type="presParOf" srcId="{4E030D8E-11D6-B640-914B-B495CE02792E}" destId="{8B134025-71BC-9A4C-BC39-4A1AC7201259}" srcOrd="4" destOrd="0" presId="urn:microsoft.com/office/officeart/2005/8/layout/radial2"/>
    <dgm:cxn modelId="{F27198DD-7580-7549-AD01-BF65282901E5}" type="presParOf" srcId="{8B134025-71BC-9A4C-BC39-4A1AC7201259}" destId="{016A0119-7CDE-4D47-95B8-D58EC2BB2468}" srcOrd="0" destOrd="0" presId="urn:microsoft.com/office/officeart/2005/8/layout/radial2"/>
    <dgm:cxn modelId="{26ACB179-FBB5-7B44-96D0-26C7FAFF4933}" type="presParOf" srcId="{8B134025-71BC-9A4C-BC39-4A1AC7201259}" destId="{EA68F6B9-F477-BB4E-8A2E-395BD7E4D786}" srcOrd="1" destOrd="0" presId="urn:microsoft.com/office/officeart/2005/8/layout/radial2"/>
    <dgm:cxn modelId="{12D18B4B-FCDC-1B41-B763-085E5211A570}" type="presParOf" srcId="{4E030D8E-11D6-B640-914B-B495CE02792E}" destId="{43B2781E-253A-1647-B34B-2C6E8323F81F}" srcOrd="5" destOrd="0" presId="urn:microsoft.com/office/officeart/2005/8/layout/radial2"/>
    <dgm:cxn modelId="{F03956DF-70E6-9E46-9486-5BE7923B4BC9}" type="presParOf" srcId="{4E030D8E-11D6-B640-914B-B495CE02792E}" destId="{9C686AD7-D870-6143-97FA-8EDC68F7F7DE}" srcOrd="6" destOrd="0" presId="urn:microsoft.com/office/officeart/2005/8/layout/radial2"/>
    <dgm:cxn modelId="{E6EEB848-1981-1D4B-A9D4-F90F4DA391EF}" type="presParOf" srcId="{9C686AD7-D870-6143-97FA-8EDC68F7F7DE}" destId="{15D41D3C-34F6-B14E-BB01-9320DCBD2796}" srcOrd="0" destOrd="0" presId="urn:microsoft.com/office/officeart/2005/8/layout/radial2"/>
    <dgm:cxn modelId="{DF2EA664-66F8-6C46-B7C9-A317EB1302FA}" type="presParOf" srcId="{9C686AD7-D870-6143-97FA-8EDC68F7F7DE}" destId="{212EA70B-846A-D546-9266-29C036F0FD4F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3A438-0C96-E34D-A9C1-7C881038D385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262DC5-8FF0-A741-99C7-279B746121FB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Business Plan</a:t>
          </a:r>
        </a:p>
      </dgm:t>
    </dgm:pt>
    <dgm:pt modelId="{DCD8C037-97CA-724F-A44D-6C361936BBA0}" type="parTrans" cxnId="{950B252D-2BB2-A24C-B473-DD97CF48DCB8}">
      <dgm:prSet/>
      <dgm:spPr/>
      <dgm:t>
        <a:bodyPr/>
        <a:lstStyle/>
        <a:p>
          <a:endParaRPr lang="en-GB"/>
        </a:p>
      </dgm:t>
    </dgm:pt>
    <dgm:pt modelId="{CFD102DC-AA7B-004B-B5E3-E1483601BD7F}" type="sibTrans" cxnId="{950B252D-2BB2-A24C-B473-DD97CF48DCB8}">
      <dgm:prSet/>
      <dgm:spPr/>
      <dgm:t>
        <a:bodyPr/>
        <a:lstStyle/>
        <a:p>
          <a:endParaRPr lang="en-GB"/>
        </a:p>
      </dgm:t>
    </dgm:pt>
    <dgm:pt modelId="{48DE9C9A-1FC4-3249-B75D-AAF74D79355F}">
      <dgm:prSet phldrT="[Text]" custT="1"/>
      <dgm:spPr>
        <a:solidFill>
          <a:srgbClr val="C00000"/>
        </a:solidFill>
      </dgm:spPr>
      <dgm:t>
        <a:bodyPr/>
        <a:lstStyle/>
        <a:p>
          <a:endParaRPr lang="en-GB" sz="2400" dirty="0"/>
        </a:p>
      </dgm:t>
    </dgm:pt>
    <dgm:pt modelId="{1D0D6B27-DAC2-AF45-A1EC-3754DC96E6C4}" type="parTrans" cxnId="{F435860D-E40F-CF4A-9088-FE0048F3DC22}">
      <dgm:prSet/>
      <dgm:spPr/>
      <dgm:t>
        <a:bodyPr/>
        <a:lstStyle/>
        <a:p>
          <a:endParaRPr lang="en-GB"/>
        </a:p>
      </dgm:t>
    </dgm:pt>
    <dgm:pt modelId="{A5AEB3BF-1774-1C43-B226-FF8BB4F52110}" type="sibTrans" cxnId="{F435860D-E40F-CF4A-9088-FE0048F3DC22}">
      <dgm:prSet/>
      <dgm:spPr/>
      <dgm:t>
        <a:bodyPr/>
        <a:lstStyle/>
        <a:p>
          <a:endParaRPr lang="en-GB"/>
        </a:p>
      </dgm:t>
    </dgm:pt>
    <dgm:pt modelId="{57F954B3-8ADF-FE4F-BB75-C56E20C9EA0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/>
            <a:t>Survey</a:t>
          </a:r>
        </a:p>
      </dgm:t>
    </dgm:pt>
    <dgm:pt modelId="{B4E8DB86-94F2-074E-A2DF-B3DA78550395}" type="parTrans" cxnId="{7E3B762C-989A-2F4A-905A-99C3BF3F6055}">
      <dgm:prSet/>
      <dgm:spPr/>
      <dgm:t>
        <a:bodyPr/>
        <a:lstStyle/>
        <a:p>
          <a:endParaRPr lang="en-GB"/>
        </a:p>
      </dgm:t>
    </dgm:pt>
    <dgm:pt modelId="{8399D4C1-DF4B-F74D-BFA9-F8594B27CF69}" type="sibTrans" cxnId="{7E3B762C-989A-2F4A-905A-99C3BF3F6055}">
      <dgm:prSet/>
      <dgm:spPr/>
      <dgm:t>
        <a:bodyPr/>
        <a:lstStyle/>
        <a:p>
          <a:endParaRPr lang="en-GB"/>
        </a:p>
      </dgm:t>
    </dgm:pt>
    <dgm:pt modelId="{3B8DC34E-B124-AD4E-AAF3-8813E3C7AFB9}" type="pres">
      <dgm:prSet presAssocID="{F883A438-0C96-E34D-A9C1-7C881038D38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CAD176-F603-B241-B97C-45F61D1D0FE0}" type="pres">
      <dgm:prSet presAssocID="{D5262DC5-8FF0-A741-99C7-279B746121F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8A7611-71BC-9A4A-9FD8-81CD099CEC75}" type="pres">
      <dgm:prSet presAssocID="{D5262DC5-8FF0-A741-99C7-279B746121FB}" presName="gear1srcNode" presStyleLbl="node1" presStyleIdx="0" presStyleCnt="3"/>
      <dgm:spPr/>
      <dgm:t>
        <a:bodyPr/>
        <a:lstStyle/>
        <a:p>
          <a:endParaRPr lang="en-GB"/>
        </a:p>
      </dgm:t>
    </dgm:pt>
    <dgm:pt modelId="{391DBF05-0C96-C349-A92B-D9061D417E9C}" type="pres">
      <dgm:prSet presAssocID="{D5262DC5-8FF0-A741-99C7-279B746121FB}" presName="gear1dstNode" presStyleLbl="node1" presStyleIdx="0" presStyleCnt="3"/>
      <dgm:spPr/>
      <dgm:t>
        <a:bodyPr/>
        <a:lstStyle/>
        <a:p>
          <a:endParaRPr lang="en-GB"/>
        </a:p>
      </dgm:t>
    </dgm:pt>
    <dgm:pt modelId="{A3583715-195D-3B48-8E89-C318FAA710D5}" type="pres">
      <dgm:prSet presAssocID="{48DE9C9A-1FC4-3249-B75D-AAF74D79355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EF2FEF-2B45-BC4C-BBA4-BEF517AD930B}" type="pres">
      <dgm:prSet presAssocID="{48DE9C9A-1FC4-3249-B75D-AAF74D79355F}" presName="gear2srcNode" presStyleLbl="node1" presStyleIdx="1" presStyleCnt="3"/>
      <dgm:spPr/>
      <dgm:t>
        <a:bodyPr/>
        <a:lstStyle/>
        <a:p>
          <a:endParaRPr lang="en-GB"/>
        </a:p>
      </dgm:t>
    </dgm:pt>
    <dgm:pt modelId="{6D41CE7A-66D0-6B43-A59C-536E9CDBDEF1}" type="pres">
      <dgm:prSet presAssocID="{48DE9C9A-1FC4-3249-B75D-AAF74D79355F}" presName="gear2dstNode" presStyleLbl="node1" presStyleIdx="1" presStyleCnt="3"/>
      <dgm:spPr/>
      <dgm:t>
        <a:bodyPr/>
        <a:lstStyle/>
        <a:p>
          <a:endParaRPr lang="en-GB"/>
        </a:p>
      </dgm:t>
    </dgm:pt>
    <dgm:pt modelId="{EBD71BD3-CC38-F94E-85DD-B97F88FFB7DB}" type="pres">
      <dgm:prSet presAssocID="{57F954B3-8ADF-FE4F-BB75-C56E20C9EA05}" presName="gear3" presStyleLbl="node1" presStyleIdx="2" presStyleCnt="3" custLinFactNeighborX="488" custLinFactNeighborY="-488"/>
      <dgm:spPr/>
      <dgm:t>
        <a:bodyPr/>
        <a:lstStyle/>
        <a:p>
          <a:endParaRPr lang="en-GB"/>
        </a:p>
      </dgm:t>
    </dgm:pt>
    <dgm:pt modelId="{04C5EED6-9F7A-4D4E-A30D-B99426E80808}" type="pres">
      <dgm:prSet presAssocID="{57F954B3-8ADF-FE4F-BB75-C56E20C9EA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A0EDAA-0E5E-6D49-B050-4F59F00FE5EE}" type="pres">
      <dgm:prSet presAssocID="{57F954B3-8ADF-FE4F-BB75-C56E20C9EA05}" presName="gear3srcNode" presStyleLbl="node1" presStyleIdx="2" presStyleCnt="3"/>
      <dgm:spPr/>
      <dgm:t>
        <a:bodyPr/>
        <a:lstStyle/>
        <a:p>
          <a:endParaRPr lang="en-GB"/>
        </a:p>
      </dgm:t>
    </dgm:pt>
    <dgm:pt modelId="{0C3F919D-98C3-9447-8D2A-E9CF47A01D4A}" type="pres">
      <dgm:prSet presAssocID="{57F954B3-8ADF-FE4F-BB75-C56E20C9EA05}" presName="gear3dstNode" presStyleLbl="node1" presStyleIdx="2" presStyleCnt="3"/>
      <dgm:spPr/>
      <dgm:t>
        <a:bodyPr/>
        <a:lstStyle/>
        <a:p>
          <a:endParaRPr lang="en-GB"/>
        </a:p>
      </dgm:t>
    </dgm:pt>
    <dgm:pt modelId="{92FEDC78-C42D-9741-857E-C64F4DC4C1E5}" type="pres">
      <dgm:prSet presAssocID="{CFD102DC-AA7B-004B-B5E3-E1483601BD7F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FF0941C3-71E8-7946-BBD5-54216AD044E6}" type="pres">
      <dgm:prSet presAssocID="{A5AEB3BF-1774-1C43-B226-FF8BB4F52110}" presName="connector2" presStyleLbl="sibTrans2D1" presStyleIdx="1" presStyleCnt="3" custAng="15060294" custLinFactNeighborY="12412"/>
      <dgm:spPr/>
      <dgm:t>
        <a:bodyPr/>
        <a:lstStyle/>
        <a:p>
          <a:endParaRPr lang="en-GB"/>
        </a:p>
      </dgm:t>
    </dgm:pt>
    <dgm:pt modelId="{B81D7953-486A-3D4F-9235-9788163D94E9}" type="pres">
      <dgm:prSet presAssocID="{8399D4C1-DF4B-F74D-BFA9-F8594B27CF69}" presName="connector3" presStyleLbl="sibTrans2D1" presStyleIdx="2" presStyleCnt="3" custAng="9969370" custLinFactNeighborX="397" custLinFactNeighborY="-1582"/>
      <dgm:spPr/>
      <dgm:t>
        <a:bodyPr/>
        <a:lstStyle/>
        <a:p>
          <a:endParaRPr lang="en-GB"/>
        </a:p>
      </dgm:t>
    </dgm:pt>
  </dgm:ptLst>
  <dgm:cxnLst>
    <dgm:cxn modelId="{39DFFECA-0C2C-B545-810A-8867654865E8}" type="presOf" srcId="{57F954B3-8ADF-FE4F-BB75-C56E20C9EA05}" destId="{04C5EED6-9F7A-4D4E-A30D-B99426E80808}" srcOrd="1" destOrd="0" presId="urn:microsoft.com/office/officeart/2005/8/layout/gear1"/>
    <dgm:cxn modelId="{0C91B690-671E-B848-8899-A128C609607D}" type="presOf" srcId="{D5262DC5-8FF0-A741-99C7-279B746121FB}" destId="{5DCAD176-F603-B241-B97C-45F61D1D0FE0}" srcOrd="0" destOrd="0" presId="urn:microsoft.com/office/officeart/2005/8/layout/gear1"/>
    <dgm:cxn modelId="{C37F1168-A0E1-354D-BD2D-CC6FC5774591}" type="presOf" srcId="{A5AEB3BF-1774-1C43-B226-FF8BB4F52110}" destId="{FF0941C3-71E8-7946-BBD5-54216AD044E6}" srcOrd="0" destOrd="0" presId="urn:microsoft.com/office/officeart/2005/8/layout/gear1"/>
    <dgm:cxn modelId="{240B032B-DC68-4F45-9A2F-3D2AAE5A00AF}" type="presOf" srcId="{48DE9C9A-1FC4-3249-B75D-AAF74D79355F}" destId="{6D41CE7A-66D0-6B43-A59C-536E9CDBDEF1}" srcOrd="2" destOrd="0" presId="urn:microsoft.com/office/officeart/2005/8/layout/gear1"/>
    <dgm:cxn modelId="{9E28C1A9-4291-A141-BC43-57AD20EAFCF0}" type="presOf" srcId="{57F954B3-8ADF-FE4F-BB75-C56E20C9EA05}" destId="{0C3F919D-98C3-9447-8D2A-E9CF47A01D4A}" srcOrd="3" destOrd="0" presId="urn:microsoft.com/office/officeart/2005/8/layout/gear1"/>
    <dgm:cxn modelId="{83B3626E-A16D-7049-830F-BFDD97DA77BE}" type="presOf" srcId="{F883A438-0C96-E34D-A9C1-7C881038D385}" destId="{3B8DC34E-B124-AD4E-AAF3-8813E3C7AFB9}" srcOrd="0" destOrd="0" presId="urn:microsoft.com/office/officeart/2005/8/layout/gear1"/>
    <dgm:cxn modelId="{7E3B762C-989A-2F4A-905A-99C3BF3F6055}" srcId="{F883A438-0C96-E34D-A9C1-7C881038D385}" destId="{57F954B3-8ADF-FE4F-BB75-C56E20C9EA05}" srcOrd="2" destOrd="0" parTransId="{B4E8DB86-94F2-074E-A2DF-B3DA78550395}" sibTransId="{8399D4C1-DF4B-F74D-BFA9-F8594B27CF69}"/>
    <dgm:cxn modelId="{F435860D-E40F-CF4A-9088-FE0048F3DC22}" srcId="{F883A438-0C96-E34D-A9C1-7C881038D385}" destId="{48DE9C9A-1FC4-3249-B75D-AAF74D79355F}" srcOrd="1" destOrd="0" parTransId="{1D0D6B27-DAC2-AF45-A1EC-3754DC96E6C4}" sibTransId="{A5AEB3BF-1774-1C43-B226-FF8BB4F52110}"/>
    <dgm:cxn modelId="{950B252D-2BB2-A24C-B473-DD97CF48DCB8}" srcId="{F883A438-0C96-E34D-A9C1-7C881038D385}" destId="{D5262DC5-8FF0-A741-99C7-279B746121FB}" srcOrd="0" destOrd="0" parTransId="{DCD8C037-97CA-724F-A44D-6C361936BBA0}" sibTransId="{CFD102DC-AA7B-004B-B5E3-E1483601BD7F}"/>
    <dgm:cxn modelId="{50BB29B0-946B-4142-8532-5001FE32A205}" type="presOf" srcId="{CFD102DC-AA7B-004B-B5E3-E1483601BD7F}" destId="{92FEDC78-C42D-9741-857E-C64F4DC4C1E5}" srcOrd="0" destOrd="0" presId="urn:microsoft.com/office/officeart/2005/8/layout/gear1"/>
    <dgm:cxn modelId="{F2C8975C-B29B-8E47-9DEB-D76F040D9878}" type="presOf" srcId="{8399D4C1-DF4B-F74D-BFA9-F8594B27CF69}" destId="{B81D7953-486A-3D4F-9235-9788163D94E9}" srcOrd="0" destOrd="0" presId="urn:microsoft.com/office/officeart/2005/8/layout/gear1"/>
    <dgm:cxn modelId="{6D2E6CCC-7E63-184E-A5D5-B0578A1C4DA4}" type="presOf" srcId="{48DE9C9A-1FC4-3249-B75D-AAF74D79355F}" destId="{A8EF2FEF-2B45-BC4C-BBA4-BEF517AD930B}" srcOrd="1" destOrd="0" presId="urn:microsoft.com/office/officeart/2005/8/layout/gear1"/>
    <dgm:cxn modelId="{4D384936-6723-5F40-BDBF-B1570F25D602}" type="presOf" srcId="{57F954B3-8ADF-FE4F-BB75-C56E20C9EA05}" destId="{FAA0EDAA-0E5E-6D49-B050-4F59F00FE5EE}" srcOrd="2" destOrd="0" presId="urn:microsoft.com/office/officeart/2005/8/layout/gear1"/>
    <dgm:cxn modelId="{A702B4AC-B8AE-0841-861C-4ADAF0F2757E}" type="presOf" srcId="{D5262DC5-8FF0-A741-99C7-279B746121FB}" destId="{391DBF05-0C96-C349-A92B-D9061D417E9C}" srcOrd="2" destOrd="0" presId="urn:microsoft.com/office/officeart/2005/8/layout/gear1"/>
    <dgm:cxn modelId="{55A9B5B8-9EE8-9B42-B9A1-CCC2771A064A}" type="presOf" srcId="{57F954B3-8ADF-FE4F-BB75-C56E20C9EA05}" destId="{EBD71BD3-CC38-F94E-85DD-B97F88FFB7DB}" srcOrd="0" destOrd="0" presId="urn:microsoft.com/office/officeart/2005/8/layout/gear1"/>
    <dgm:cxn modelId="{CFFB99B2-6AF0-5743-99F9-61F6AF2F8A68}" type="presOf" srcId="{48DE9C9A-1FC4-3249-B75D-AAF74D79355F}" destId="{A3583715-195D-3B48-8E89-C318FAA710D5}" srcOrd="0" destOrd="0" presId="urn:microsoft.com/office/officeart/2005/8/layout/gear1"/>
    <dgm:cxn modelId="{776BE0F0-4CB2-B348-ABAB-CF112EBF4606}" type="presOf" srcId="{D5262DC5-8FF0-A741-99C7-279B746121FB}" destId="{2F8A7611-71BC-9A4A-9FD8-81CD099CEC75}" srcOrd="1" destOrd="0" presId="urn:microsoft.com/office/officeart/2005/8/layout/gear1"/>
    <dgm:cxn modelId="{50F7351F-ADFD-0940-BC0D-817C8537BE76}" type="presParOf" srcId="{3B8DC34E-B124-AD4E-AAF3-8813E3C7AFB9}" destId="{5DCAD176-F603-B241-B97C-45F61D1D0FE0}" srcOrd="0" destOrd="0" presId="urn:microsoft.com/office/officeart/2005/8/layout/gear1"/>
    <dgm:cxn modelId="{E5EC80C0-5A0B-9649-A8C8-7249696ED039}" type="presParOf" srcId="{3B8DC34E-B124-AD4E-AAF3-8813E3C7AFB9}" destId="{2F8A7611-71BC-9A4A-9FD8-81CD099CEC75}" srcOrd="1" destOrd="0" presId="urn:microsoft.com/office/officeart/2005/8/layout/gear1"/>
    <dgm:cxn modelId="{7528AE17-E09F-7E40-ADD7-61F0AC80441A}" type="presParOf" srcId="{3B8DC34E-B124-AD4E-AAF3-8813E3C7AFB9}" destId="{391DBF05-0C96-C349-A92B-D9061D417E9C}" srcOrd="2" destOrd="0" presId="urn:microsoft.com/office/officeart/2005/8/layout/gear1"/>
    <dgm:cxn modelId="{82197FB8-D883-1E41-A7C5-EE71B99703D6}" type="presParOf" srcId="{3B8DC34E-B124-AD4E-AAF3-8813E3C7AFB9}" destId="{A3583715-195D-3B48-8E89-C318FAA710D5}" srcOrd="3" destOrd="0" presId="urn:microsoft.com/office/officeart/2005/8/layout/gear1"/>
    <dgm:cxn modelId="{7CBD8059-E4E4-9143-90F9-2F3E1D0CC08E}" type="presParOf" srcId="{3B8DC34E-B124-AD4E-AAF3-8813E3C7AFB9}" destId="{A8EF2FEF-2B45-BC4C-BBA4-BEF517AD930B}" srcOrd="4" destOrd="0" presId="urn:microsoft.com/office/officeart/2005/8/layout/gear1"/>
    <dgm:cxn modelId="{DE9E42E4-0345-5E4E-8B2D-22298AC026B8}" type="presParOf" srcId="{3B8DC34E-B124-AD4E-AAF3-8813E3C7AFB9}" destId="{6D41CE7A-66D0-6B43-A59C-536E9CDBDEF1}" srcOrd="5" destOrd="0" presId="urn:microsoft.com/office/officeart/2005/8/layout/gear1"/>
    <dgm:cxn modelId="{720FBE31-59CC-504E-94CC-DEF2FAF826A9}" type="presParOf" srcId="{3B8DC34E-B124-AD4E-AAF3-8813E3C7AFB9}" destId="{EBD71BD3-CC38-F94E-85DD-B97F88FFB7DB}" srcOrd="6" destOrd="0" presId="urn:microsoft.com/office/officeart/2005/8/layout/gear1"/>
    <dgm:cxn modelId="{37EF94D0-A524-4A48-933E-2311DB5C19B6}" type="presParOf" srcId="{3B8DC34E-B124-AD4E-AAF3-8813E3C7AFB9}" destId="{04C5EED6-9F7A-4D4E-A30D-B99426E80808}" srcOrd="7" destOrd="0" presId="urn:microsoft.com/office/officeart/2005/8/layout/gear1"/>
    <dgm:cxn modelId="{8F8D3155-9333-C74F-A218-DD9090EB06A5}" type="presParOf" srcId="{3B8DC34E-B124-AD4E-AAF3-8813E3C7AFB9}" destId="{FAA0EDAA-0E5E-6D49-B050-4F59F00FE5EE}" srcOrd="8" destOrd="0" presId="urn:microsoft.com/office/officeart/2005/8/layout/gear1"/>
    <dgm:cxn modelId="{E3FA578C-7EF1-3B40-A445-942D182200B9}" type="presParOf" srcId="{3B8DC34E-B124-AD4E-AAF3-8813E3C7AFB9}" destId="{0C3F919D-98C3-9447-8D2A-E9CF47A01D4A}" srcOrd="9" destOrd="0" presId="urn:microsoft.com/office/officeart/2005/8/layout/gear1"/>
    <dgm:cxn modelId="{BA31BE43-000C-7F4A-8C7F-45C19CABFD38}" type="presParOf" srcId="{3B8DC34E-B124-AD4E-AAF3-8813E3C7AFB9}" destId="{92FEDC78-C42D-9741-857E-C64F4DC4C1E5}" srcOrd="10" destOrd="0" presId="urn:microsoft.com/office/officeart/2005/8/layout/gear1"/>
    <dgm:cxn modelId="{ED749517-E4DC-A846-A7BE-A48F35A66795}" type="presParOf" srcId="{3B8DC34E-B124-AD4E-AAF3-8813E3C7AFB9}" destId="{FF0941C3-71E8-7946-BBD5-54216AD044E6}" srcOrd="11" destOrd="0" presId="urn:microsoft.com/office/officeart/2005/8/layout/gear1"/>
    <dgm:cxn modelId="{FD5935B5-A93C-4A4D-8636-6478EA792FA6}" type="presParOf" srcId="{3B8DC34E-B124-AD4E-AAF3-8813E3C7AFB9}" destId="{B81D7953-486A-3D4F-9235-9788163D94E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80CFA-9281-9C47-93F8-53FF68DD62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560F6D51-FCDF-7C46-B8CD-9E8681791E9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Stock £30K</a:t>
          </a:r>
        </a:p>
      </dgm:t>
    </dgm:pt>
    <dgm:pt modelId="{D2CE3F90-EA7A-2B4E-B6E1-111D410A33EC}" type="parTrans" cxnId="{B5D2ACD7-6B04-D74B-A815-BB2B81D4EBDA}">
      <dgm:prSet/>
      <dgm:spPr/>
      <dgm:t>
        <a:bodyPr/>
        <a:lstStyle/>
        <a:p>
          <a:endParaRPr lang="en-GB"/>
        </a:p>
      </dgm:t>
    </dgm:pt>
    <dgm:pt modelId="{21D8F9F1-8428-564F-9BFE-5C5FBC0CA5D3}" type="sibTrans" cxnId="{B5D2ACD7-6B04-D74B-A815-BB2B81D4EBDA}">
      <dgm:prSet/>
      <dgm:spPr/>
      <dgm:t>
        <a:bodyPr/>
        <a:lstStyle/>
        <a:p>
          <a:endParaRPr lang="en-GB"/>
        </a:p>
      </dgm:t>
    </dgm:pt>
    <dgm:pt modelId="{2015303A-17CF-DE4E-9AE4-2578C2EF593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Renovation £200K</a:t>
          </a:r>
        </a:p>
      </dgm:t>
    </dgm:pt>
    <dgm:pt modelId="{589553AA-6911-884D-870C-0A3F8F2E2C6C}" type="parTrans" cxnId="{D68B7961-4592-8043-88B8-E3185C508F98}">
      <dgm:prSet/>
      <dgm:spPr/>
      <dgm:t>
        <a:bodyPr/>
        <a:lstStyle/>
        <a:p>
          <a:endParaRPr lang="en-GB"/>
        </a:p>
      </dgm:t>
    </dgm:pt>
    <dgm:pt modelId="{5517677E-50D9-1A4D-AF38-09FB46413012}" type="sibTrans" cxnId="{D68B7961-4592-8043-88B8-E3185C508F98}">
      <dgm:prSet/>
      <dgm:spPr/>
      <dgm:t>
        <a:bodyPr/>
        <a:lstStyle/>
        <a:p>
          <a:endParaRPr lang="en-GB"/>
        </a:p>
      </dgm:t>
    </dgm:pt>
    <dgm:pt modelId="{1E823B0F-0B61-BE44-A714-0836F7B5100E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Purchase £350 +</a:t>
          </a:r>
        </a:p>
      </dgm:t>
    </dgm:pt>
    <dgm:pt modelId="{3A48C55D-DD8E-F044-AA52-19D3508FD57E}" type="parTrans" cxnId="{3EBC515D-E8B4-794B-8D8E-438E899DAF6B}">
      <dgm:prSet/>
      <dgm:spPr/>
      <dgm:t>
        <a:bodyPr/>
        <a:lstStyle/>
        <a:p>
          <a:endParaRPr lang="en-GB"/>
        </a:p>
      </dgm:t>
    </dgm:pt>
    <dgm:pt modelId="{63B82D26-B18B-9345-8FEC-4A3FB1E1002C}" type="sibTrans" cxnId="{3EBC515D-E8B4-794B-8D8E-438E899DAF6B}">
      <dgm:prSet/>
      <dgm:spPr/>
      <dgm:t>
        <a:bodyPr/>
        <a:lstStyle/>
        <a:p>
          <a:endParaRPr lang="en-GB"/>
        </a:p>
      </dgm:t>
    </dgm:pt>
    <dgm:pt modelId="{58C46056-E513-4543-A312-70F3A6DA9C7C}" type="pres">
      <dgm:prSet presAssocID="{69180CFA-9281-9C47-93F8-53FF68DD62F0}" presName="Name0" presStyleCnt="0">
        <dgm:presLayoutVars>
          <dgm:dir/>
          <dgm:animLvl val="lvl"/>
          <dgm:resizeHandles val="exact"/>
        </dgm:presLayoutVars>
      </dgm:prSet>
      <dgm:spPr/>
    </dgm:pt>
    <dgm:pt modelId="{448C05BB-B0C2-0349-A960-3BA1A9C8E1CB}" type="pres">
      <dgm:prSet presAssocID="{560F6D51-FCDF-7C46-B8CD-9E8681791E99}" presName="Name8" presStyleCnt="0"/>
      <dgm:spPr/>
    </dgm:pt>
    <dgm:pt modelId="{7BB7F018-D62C-E945-B1E8-ACD8F7822728}" type="pres">
      <dgm:prSet presAssocID="{560F6D51-FCDF-7C46-B8CD-9E8681791E9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64BA5-8ABD-5B44-B656-3FA3B82E18B8}" type="pres">
      <dgm:prSet presAssocID="{560F6D51-FCDF-7C46-B8CD-9E8681791E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C69105-04AE-8245-AB95-E83FCBA55D8A}" type="pres">
      <dgm:prSet presAssocID="{2015303A-17CF-DE4E-9AE4-2578C2EF5939}" presName="Name8" presStyleCnt="0"/>
      <dgm:spPr/>
    </dgm:pt>
    <dgm:pt modelId="{0C6F9D8B-3822-1444-BD3D-715EAB2F9AF3}" type="pres">
      <dgm:prSet presAssocID="{2015303A-17CF-DE4E-9AE4-2578C2EF5939}" presName="level" presStyleLbl="node1" presStyleIdx="1" presStyleCnt="3" custScaleX="1009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D62F97-ABD0-4441-926D-842EDCF28EB7}" type="pres">
      <dgm:prSet presAssocID="{2015303A-17CF-DE4E-9AE4-2578C2EF59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80D86-FC35-1448-B0C5-5EBAB89CF342}" type="pres">
      <dgm:prSet presAssocID="{1E823B0F-0B61-BE44-A714-0836F7B5100E}" presName="Name8" presStyleCnt="0"/>
      <dgm:spPr/>
    </dgm:pt>
    <dgm:pt modelId="{BB541417-94B4-BD43-AE2A-54DFB84E853B}" type="pres">
      <dgm:prSet presAssocID="{1E823B0F-0B61-BE44-A714-0836F7B510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616FBC-8105-0440-8F26-6EF4C00C5EA5}" type="pres">
      <dgm:prSet presAssocID="{1E823B0F-0B61-BE44-A714-0836F7B510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858A9C-2722-7040-B526-3D0993DBE522}" type="presOf" srcId="{1E823B0F-0B61-BE44-A714-0836F7B5100E}" destId="{BB541417-94B4-BD43-AE2A-54DFB84E853B}" srcOrd="0" destOrd="0" presId="urn:microsoft.com/office/officeart/2005/8/layout/pyramid1"/>
    <dgm:cxn modelId="{3EBC515D-E8B4-794B-8D8E-438E899DAF6B}" srcId="{69180CFA-9281-9C47-93F8-53FF68DD62F0}" destId="{1E823B0F-0B61-BE44-A714-0836F7B5100E}" srcOrd="2" destOrd="0" parTransId="{3A48C55D-DD8E-F044-AA52-19D3508FD57E}" sibTransId="{63B82D26-B18B-9345-8FEC-4A3FB1E1002C}"/>
    <dgm:cxn modelId="{1DEE8882-1990-1F47-9EC6-DD25B1C263BC}" type="presOf" srcId="{1E823B0F-0B61-BE44-A714-0836F7B5100E}" destId="{FF616FBC-8105-0440-8F26-6EF4C00C5EA5}" srcOrd="1" destOrd="0" presId="urn:microsoft.com/office/officeart/2005/8/layout/pyramid1"/>
    <dgm:cxn modelId="{3EF28FBE-77DC-CC45-8225-0667F04404B9}" type="presOf" srcId="{560F6D51-FCDF-7C46-B8CD-9E8681791E99}" destId="{7BB7F018-D62C-E945-B1E8-ACD8F7822728}" srcOrd="0" destOrd="0" presId="urn:microsoft.com/office/officeart/2005/8/layout/pyramid1"/>
    <dgm:cxn modelId="{8EBD2518-297E-534B-B191-68D54AB59B26}" type="presOf" srcId="{560F6D51-FCDF-7C46-B8CD-9E8681791E99}" destId="{AFD64BA5-8ABD-5B44-B656-3FA3B82E18B8}" srcOrd="1" destOrd="0" presId="urn:microsoft.com/office/officeart/2005/8/layout/pyramid1"/>
    <dgm:cxn modelId="{FFB28D10-2050-4A4F-87EA-1C38D22A39E2}" type="presOf" srcId="{2015303A-17CF-DE4E-9AE4-2578C2EF5939}" destId="{0C6F9D8B-3822-1444-BD3D-715EAB2F9AF3}" srcOrd="0" destOrd="0" presId="urn:microsoft.com/office/officeart/2005/8/layout/pyramid1"/>
    <dgm:cxn modelId="{B5D2ACD7-6B04-D74B-A815-BB2B81D4EBDA}" srcId="{69180CFA-9281-9C47-93F8-53FF68DD62F0}" destId="{560F6D51-FCDF-7C46-B8CD-9E8681791E99}" srcOrd="0" destOrd="0" parTransId="{D2CE3F90-EA7A-2B4E-B6E1-111D410A33EC}" sibTransId="{21D8F9F1-8428-564F-9BFE-5C5FBC0CA5D3}"/>
    <dgm:cxn modelId="{AC6D089F-1669-604D-A258-0C1EB83B736D}" type="presOf" srcId="{2015303A-17CF-DE4E-9AE4-2578C2EF5939}" destId="{46D62F97-ABD0-4441-926D-842EDCF28EB7}" srcOrd="1" destOrd="0" presId="urn:microsoft.com/office/officeart/2005/8/layout/pyramid1"/>
    <dgm:cxn modelId="{D68B7961-4592-8043-88B8-E3185C508F98}" srcId="{69180CFA-9281-9C47-93F8-53FF68DD62F0}" destId="{2015303A-17CF-DE4E-9AE4-2578C2EF5939}" srcOrd="1" destOrd="0" parTransId="{589553AA-6911-884D-870C-0A3F8F2E2C6C}" sibTransId="{5517677E-50D9-1A4D-AF38-09FB46413012}"/>
    <dgm:cxn modelId="{00FB3BFE-217A-A24D-B776-D2DB55C1AE15}" type="presOf" srcId="{69180CFA-9281-9C47-93F8-53FF68DD62F0}" destId="{58C46056-E513-4543-A312-70F3A6DA9C7C}" srcOrd="0" destOrd="0" presId="urn:microsoft.com/office/officeart/2005/8/layout/pyramid1"/>
    <dgm:cxn modelId="{186F3DE1-7AD4-B44D-A710-E46722668902}" type="presParOf" srcId="{58C46056-E513-4543-A312-70F3A6DA9C7C}" destId="{448C05BB-B0C2-0349-A960-3BA1A9C8E1CB}" srcOrd="0" destOrd="0" presId="urn:microsoft.com/office/officeart/2005/8/layout/pyramid1"/>
    <dgm:cxn modelId="{B95525F5-EC61-9E45-B4FB-352E4DE120D5}" type="presParOf" srcId="{448C05BB-B0C2-0349-A960-3BA1A9C8E1CB}" destId="{7BB7F018-D62C-E945-B1E8-ACD8F7822728}" srcOrd="0" destOrd="0" presId="urn:microsoft.com/office/officeart/2005/8/layout/pyramid1"/>
    <dgm:cxn modelId="{5C0FD22E-1F17-AB43-9A51-3401D32C481A}" type="presParOf" srcId="{448C05BB-B0C2-0349-A960-3BA1A9C8E1CB}" destId="{AFD64BA5-8ABD-5B44-B656-3FA3B82E18B8}" srcOrd="1" destOrd="0" presId="urn:microsoft.com/office/officeart/2005/8/layout/pyramid1"/>
    <dgm:cxn modelId="{0312E090-7E38-1A4C-AA5E-FDDA1D35F218}" type="presParOf" srcId="{58C46056-E513-4543-A312-70F3A6DA9C7C}" destId="{CAC69105-04AE-8245-AB95-E83FCBA55D8A}" srcOrd="1" destOrd="0" presId="urn:microsoft.com/office/officeart/2005/8/layout/pyramid1"/>
    <dgm:cxn modelId="{EB1408E9-7E53-D943-94F4-F083E80D167E}" type="presParOf" srcId="{CAC69105-04AE-8245-AB95-E83FCBA55D8A}" destId="{0C6F9D8B-3822-1444-BD3D-715EAB2F9AF3}" srcOrd="0" destOrd="0" presId="urn:microsoft.com/office/officeart/2005/8/layout/pyramid1"/>
    <dgm:cxn modelId="{F07A2B03-2B88-E249-9572-368E36101AFF}" type="presParOf" srcId="{CAC69105-04AE-8245-AB95-E83FCBA55D8A}" destId="{46D62F97-ABD0-4441-926D-842EDCF28EB7}" srcOrd="1" destOrd="0" presId="urn:microsoft.com/office/officeart/2005/8/layout/pyramid1"/>
    <dgm:cxn modelId="{BBA3CAD2-3451-834D-93FC-8E4906AE9093}" type="presParOf" srcId="{58C46056-E513-4543-A312-70F3A6DA9C7C}" destId="{A2E80D86-FC35-1448-B0C5-5EBAB89CF342}" srcOrd="2" destOrd="0" presId="urn:microsoft.com/office/officeart/2005/8/layout/pyramid1"/>
    <dgm:cxn modelId="{E3DFEAB9-AF22-B74E-93E9-82D0CC11AE24}" type="presParOf" srcId="{A2E80D86-FC35-1448-B0C5-5EBAB89CF342}" destId="{BB541417-94B4-BD43-AE2A-54DFB84E853B}" srcOrd="0" destOrd="0" presId="urn:microsoft.com/office/officeart/2005/8/layout/pyramid1"/>
    <dgm:cxn modelId="{F53AADF3-22C4-2749-B685-4D940B3DD536}" type="presParOf" srcId="{A2E80D86-FC35-1448-B0C5-5EBAB89CF342}" destId="{FF616FBC-8105-0440-8F26-6EF4C00C5EA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DF77BC-D709-8245-8A8A-E10C28CB0B3D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4BCBF9-77FE-874D-96B1-B62CD9213D64}">
      <dgm:prSet phldrT="[Text]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GB" dirty="0"/>
            <a:t>What are the benefits of Community Shares?</a:t>
          </a:r>
        </a:p>
      </dgm:t>
    </dgm:pt>
    <dgm:pt modelId="{3C18BE80-7B0B-3144-BB83-FC609337FA57}" type="parTrans" cxnId="{C5D93FCB-19B1-FB4F-8999-4B72F68DA7A0}">
      <dgm:prSet/>
      <dgm:spPr/>
      <dgm:t>
        <a:bodyPr/>
        <a:lstStyle/>
        <a:p>
          <a:endParaRPr lang="en-GB"/>
        </a:p>
      </dgm:t>
    </dgm:pt>
    <dgm:pt modelId="{5580F8F3-0530-CE4D-8AC0-BA42DCCD991B}" type="sibTrans" cxnId="{C5D93FCB-19B1-FB4F-8999-4B72F68DA7A0}">
      <dgm:prSet/>
      <dgm:spPr/>
      <dgm:t>
        <a:bodyPr/>
        <a:lstStyle/>
        <a:p>
          <a:endParaRPr lang="en-GB"/>
        </a:p>
      </dgm:t>
    </dgm:pt>
    <dgm:pt modelId="{6F923F8F-A392-5442-B726-8F34B941FF14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Normal Shares</a:t>
          </a:r>
        </a:p>
      </dgm:t>
    </dgm:pt>
    <dgm:pt modelId="{BF463D8B-A78A-E443-989B-E179F4B6FEB9}" type="parTrans" cxnId="{1A941779-81B5-0F40-9D83-7ABBAA8EEA2B}">
      <dgm:prSet/>
      <dgm:spPr/>
      <dgm:t>
        <a:bodyPr/>
        <a:lstStyle/>
        <a:p>
          <a:endParaRPr lang="en-GB"/>
        </a:p>
      </dgm:t>
    </dgm:pt>
    <dgm:pt modelId="{9A2B2BAF-BC71-744F-BBC0-A03C0D134007}" type="sibTrans" cxnId="{1A941779-81B5-0F40-9D83-7ABBAA8EEA2B}">
      <dgm:prSet/>
      <dgm:spPr/>
      <dgm:t>
        <a:bodyPr/>
        <a:lstStyle/>
        <a:p>
          <a:endParaRPr lang="en-GB"/>
        </a:p>
      </dgm:t>
    </dgm:pt>
    <dgm:pt modelId="{D1979EDD-1886-FE4C-BCC5-4D41E63065AB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dirty="0"/>
            <a:t>Community Shares</a:t>
          </a:r>
        </a:p>
      </dgm:t>
    </dgm:pt>
    <dgm:pt modelId="{E3CDD60C-56FE-A14E-8C50-AC77F1034745}" type="parTrans" cxnId="{28D44BDB-D5DB-0944-85D0-9496D0120C0F}">
      <dgm:prSet/>
      <dgm:spPr/>
      <dgm:t>
        <a:bodyPr/>
        <a:lstStyle/>
        <a:p>
          <a:endParaRPr lang="en-GB"/>
        </a:p>
      </dgm:t>
    </dgm:pt>
    <dgm:pt modelId="{09BF3C58-6FCC-554E-937F-EDA26886A9B3}" type="sibTrans" cxnId="{28D44BDB-D5DB-0944-85D0-9496D0120C0F}">
      <dgm:prSet/>
      <dgm:spPr/>
      <dgm:t>
        <a:bodyPr/>
        <a:lstStyle/>
        <a:p>
          <a:endParaRPr lang="en-GB"/>
        </a:p>
      </dgm:t>
    </dgm:pt>
    <dgm:pt modelId="{DD862521-FE1D-A54D-BD5B-EC1349C9B007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GB" dirty="0"/>
            <a:t>And the risks?</a:t>
          </a:r>
        </a:p>
      </dgm:t>
    </dgm:pt>
    <dgm:pt modelId="{3B427361-DF78-5B44-BBC7-8C8593B280D5}" type="sibTrans" cxnId="{EF2E9C9D-448F-9045-B59E-34C71B74BFBC}">
      <dgm:prSet/>
      <dgm:spPr/>
      <dgm:t>
        <a:bodyPr/>
        <a:lstStyle/>
        <a:p>
          <a:endParaRPr lang="en-GB"/>
        </a:p>
      </dgm:t>
    </dgm:pt>
    <dgm:pt modelId="{4D63614A-0954-9E4D-889F-4FF8AADE18D1}" type="parTrans" cxnId="{EF2E9C9D-448F-9045-B59E-34C71B74BFBC}">
      <dgm:prSet/>
      <dgm:spPr/>
      <dgm:t>
        <a:bodyPr/>
        <a:lstStyle/>
        <a:p>
          <a:endParaRPr lang="en-GB"/>
        </a:p>
      </dgm:t>
    </dgm:pt>
    <dgm:pt modelId="{32B72574-9DFA-7841-93A7-450A12218896}" type="pres">
      <dgm:prSet presAssocID="{99DF77BC-D709-8245-8A8A-E10C28CB0B3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9AE351-C1BA-E849-A6EB-E618A7D562B5}" type="pres">
      <dgm:prSet presAssocID="{99DF77BC-D709-8245-8A8A-E10C28CB0B3D}" presName="dummyMaxCanvas" presStyleCnt="0"/>
      <dgm:spPr/>
    </dgm:pt>
    <dgm:pt modelId="{FD78C78C-DF8E-C04B-A8B4-90FF0C40984C}" type="pres">
      <dgm:prSet presAssocID="{99DF77BC-D709-8245-8A8A-E10C28CB0B3D}" presName="parentComposite" presStyleCnt="0"/>
      <dgm:spPr/>
    </dgm:pt>
    <dgm:pt modelId="{FBA2ED02-2567-8D4E-9459-F84F7FCBC9D6}" type="pres">
      <dgm:prSet presAssocID="{99DF77BC-D709-8245-8A8A-E10C28CB0B3D}" presName="parent1" presStyleLbl="alignAccFollowNode1" presStyleIdx="0" presStyleCnt="4" custScaleX="373525" custLinFactNeighborX="3841" custLinFactNeighborY="-48047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4A0AAE6B-0888-BA45-B29E-939404A9BEDB}" type="pres">
      <dgm:prSet presAssocID="{99DF77BC-D709-8245-8A8A-E10C28CB0B3D}" presName="parent2" presStyleLbl="alignAccFollowNode1" presStyleIdx="1" presStyleCnt="4" custScaleX="213584" custScaleY="67480" custLinFactNeighborX="-62500" custLinFactNeighborY="9023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0150F11F-7F77-D747-B926-B6664CCE04DE}" type="pres">
      <dgm:prSet presAssocID="{99DF77BC-D709-8245-8A8A-E10C28CB0B3D}" presName="childrenComposite" presStyleCnt="0"/>
      <dgm:spPr/>
    </dgm:pt>
    <dgm:pt modelId="{09A230DF-01D3-524F-88F5-4873AD95F423}" type="pres">
      <dgm:prSet presAssocID="{99DF77BC-D709-8245-8A8A-E10C28CB0B3D}" presName="dummyMaxCanvas_ChildArea" presStyleCnt="0"/>
      <dgm:spPr/>
    </dgm:pt>
    <dgm:pt modelId="{4040F9E1-EB6F-624B-B7F5-0180F88DABAD}" type="pres">
      <dgm:prSet presAssocID="{99DF77BC-D709-8245-8A8A-E10C28CB0B3D}" presName="fulcrum" presStyleLbl="alignAccFollowNode1" presStyleIdx="2" presStyleCnt="4" custLinFactNeighborX="0" custLinFactNeighborY="-64062"/>
      <dgm:spPr>
        <a:solidFill>
          <a:srgbClr val="C00000">
            <a:alpha val="90000"/>
          </a:srgbClr>
        </a:solidFill>
      </dgm:spPr>
    </dgm:pt>
    <dgm:pt modelId="{A96E6770-4C8F-B34D-9D08-6EA0DD02867F}" type="pres">
      <dgm:prSet presAssocID="{99DF77BC-D709-8245-8A8A-E10C28CB0B3D}" presName="balance_11" presStyleLbl="alignAccFollowNode1" presStyleIdx="3" presStyleCnt="4" custAng="840968" custLinFactY="-65758" custLinFactNeighborX="3906" custLinFactNeighborY="-100000">
        <dgm:presLayoutVars>
          <dgm:bulletEnabled val="1"/>
        </dgm:presLayoutVars>
      </dgm:prSet>
      <dgm:spPr>
        <a:solidFill>
          <a:srgbClr val="C00000"/>
        </a:solidFill>
      </dgm:spPr>
    </dgm:pt>
    <dgm:pt modelId="{2CA4F5E7-6AB2-D442-8F25-7C565FB01F8D}" type="pres">
      <dgm:prSet presAssocID="{99DF77BC-D709-8245-8A8A-E10C28CB0B3D}" presName="left_11_1" presStyleLbl="node1" presStyleIdx="0" presStyleCnt="2" custScaleY="36835" custLinFactNeighborX="-41016" custLinFactNeighborY="-138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17AAF3-FB9F-A246-B37E-C6A6B0424449}" type="pres">
      <dgm:prSet presAssocID="{99DF77BC-D709-8245-8A8A-E10C28CB0B3D}" presName="right_11_1" presStyleLbl="node1" presStyleIdx="1" presStyleCnt="2" custScaleX="121181" custScaleY="49068" custLinFactNeighborX="74870" custLinFactNeighborY="17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2ABE7A-8EFF-3245-BD6B-A1E0E474F297}" type="presOf" srcId="{6F923F8F-A392-5442-B726-8F34B941FF14}" destId="{2CA4F5E7-6AB2-D442-8F25-7C565FB01F8D}" srcOrd="0" destOrd="0" presId="urn:microsoft.com/office/officeart/2005/8/layout/balance1"/>
    <dgm:cxn modelId="{BED6D515-3312-AD4E-8446-F76F823214FC}" type="presOf" srcId="{DD862521-FE1D-A54D-BD5B-EC1349C9B007}" destId="{4A0AAE6B-0888-BA45-B29E-939404A9BEDB}" srcOrd="0" destOrd="0" presId="urn:microsoft.com/office/officeart/2005/8/layout/balance1"/>
    <dgm:cxn modelId="{EF2E9C9D-448F-9045-B59E-34C71B74BFBC}" srcId="{99DF77BC-D709-8245-8A8A-E10C28CB0B3D}" destId="{DD862521-FE1D-A54D-BD5B-EC1349C9B007}" srcOrd="1" destOrd="0" parTransId="{4D63614A-0954-9E4D-889F-4FF8AADE18D1}" sibTransId="{3B427361-DF78-5B44-BBC7-8C8593B280D5}"/>
    <dgm:cxn modelId="{8893E6C4-2FEC-974A-A445-D53D2FE2D0BB}" type="presOf" srcId="{E74BCBF9-77FE-874D-96B1-B62CD9213D64}" destId="{FBA2ED02-2567-8D4E-9459-F84F7FCBC9D6}" srcOrd="0" destOrd="0" presId="urn:microsoft.com/office/officeart/2005/8/layout/balance1"/>
    <dgm:cxn modelId="{C5D93FCB-19B1-FB4F-8999-4B72F68DA7A0}" srcId="{99DF77BC-D709-8245-8A8A-E10C28CB0B3D}" destId="{E74BCBF9-77FE-874D-96B1-B62CD9213D64}" srcOrd="0" destOrd="0" parTransId="{3C18BE80-7B0B-3144-BB83-FC609337FA57}" sibTransId="{5580F8F3-0530-CE4D-8AC0-BA42DCCD991B}"/>
    <dgm:cxn modelId="{7D8F6806-C956-EC47-AC06-D99C37932258}" type="presOf" srcId="{D1979EDD-1886-FE4C-BCC5-4D41E63065AB}" destId="{3017AAF3-FB9F-A246-B37E-C6A6B0424449}" srcOrd="0" destOrd="0" presId="urn:microsoft.com/office/officeart/2005/8/layout/balance1"/>
    <dgm:cxn modelId="{1A941779-81B5-0F40-9D83-7ABBAA8EEA2B}" srcId="{E74BCBF9-77FE-874D-96B1-B62CD9213D64}" destId="{6F923F8F-A392-5442-B726-8F34B941FF14}" srcOrd="0" destOrd="0" parTransId="{BF463D8B-A78A-E443-989B-E179F4B6FEB9}" sibTransId="{9A2B2BAF-BC71-744F-BBC0-A03C0D134007}"/>
    <dgm:cxn modelId="{65BF7BEB-07CE-F245-974D-2645AC790B62}" type="presOf" srcId="{99DF77BC-D709-8245-8A8A-E10C28CB0B3D}" destId="{32B72574-9DFA-7841-93A7-450A12218896}" srcOrd="0" destOrd="0" presId="urn:microsoft.com/office/officeart/2005/8/layout/balance1"/>
    <dgm:cxn modelId="{28D44BDB-D5DB-0944-85D0-9496D0120C0F}" srcId="{DD862521-FE1D-A54D-BD5B-EC1349C9B007}" destId="{D1979EDD-1886-FE4C-BCC5-4D41E63065AB}" srcOrd="0" destOrd="0" parTransId="{E3CDD60C-56FE-A14E-8C50-AC77F1034745}" sibTransId="{09BF3C58-6FCC-554E-937F-EDA26886A9B3}"/>
    <dgm:cxn modelId="{D5C6A043-C04C-6848-BFFE-FED4C131A5C1}" type="presParOf" srcId="{32B72574-9DFA-7841-93A7-450A12218896}" destId="{E69AE351-C1BA-E849-A6EB-E618A7D562B5}" srcOrd="0" destOrd="0" presId="urn:microsoft.com/office/officeart/2005/8/layout/balance1"/>
    <dgm:cxn modelId="{7C96AA26-E19A-6C42-95F8-933C0803E464}" type="presParOf" srcId="{32B72574-9DFA-7841-93A7-450A12218896}" destId="{FD78C78C-DF8E-C04B-A8B4-90FF0C40984C}" srcOrd="1" destOrd="0" presId="urn:microsoft.com/office/officeart/2005/8/layout/balance1"/>
    <dgm:cxn modelId="{CC151DE9-29D9-2C40-AC5D-EFFC33B2E11D}" type="presParOf" srcId="{FD78C78C-DF8E-C04B-A8B4-90FF0C40984C}" destId="{FBA2ED02-2567-8D4E-9459-F84F7FCBC9D6}" srcOrd="0" destOrd="0" presId="urn:microsoft.com/office/officeart/2005/8/layout/balance1"/>
    <dgm:cxn modelId="{3C37E2CC-8324-7546-9CE1-08465D4F7000}" type="presParOf" srcId="{FD78C78C-DF8E-C04B-A8B4-90FF0C40984C}" destId="{4A0AAE6B-0888-BA45-B29E-939404A9BEDB}" srcOrd="1" destOrd="0" presId="urn:microsoft.com/office/officeart/2005/8/layout/balance1"/>
    <dgm:cxn modelId="{003E4EDE-3FB9-394F-8E43-EBBE6220E075}" type="presParOf" srcId="{32B72574-9DFA-7841-93A7-450A12218896}" destId="{0150F11F-7F77-D747-B926-B6664CCE04DE}" srcOrd="2" destOrd="0" presId="urn:microsoft.com/office/officeart/2005/8/layout/balance1"/>
    <dgm:cxn modelId="{233E1873-F92C-AF4F-A3EE-6DBFF77A7FCC}" type="presParOf" srcId="{0150F11F-7F77-D747-B926-B6664CCE04DE}" destId="{09A230DF-01D3-524F-88F5-4873AD95F423}" srcOrd="0" destOrd="0" presId="urn:microsoft.com/office/officeart/2005/8/layout/balance1"/>
    <dgm:cxn modelId="{87DF7148-202D-354B-B673-43A29FDCC46B}" type="presParOf" srcId="{0150F11F-7F77-D747-B926-B6664CCE04DE}" destId="{4040F9E1-EB6F-624B-B7F5-0180F88DABAD}" srcOrd="1" destOrd="0" presId="urn:microsoft.com/office/officeart/2005/8/layout/balance1"/>
    <dgm:cxn modelId="{73BCA361-579A-DD45-9388-A5BF615750C4}" type="presParOf" srcId="{0150F11F-7F77-D747-B926-B6664CCE04DE}" destId="{A96E6770-4C8F-B34D-9D08-6EA0DD02867F}" srcOrd="2" destOrd="0" presId="urn:microsoft.com/office/officeart/2005/8/layout/balance1"/>
    <dgm:cxn modelId="{E5664FB7-3BC0-804D-9D46-F5CBBA91131C}" type="presParOf" srcId="{0150F11F-7F77-D747-B926-B6664CCE04DE}" destId="{2CA4F5E7-6AB2-D442-8F25-7C565FB01F8D}" srcOrd="3" destOrd="0" presId="urn:microsoft.com/office/officeart/2005/8/layout/balance1"/>
    <dgm:cxn modelId="{92BAF773-D9A1-494F-949B-8890C13BC061}" type="presParOf" srcId="{0150F11F-7F77-D747-B926-B6664CCE04DE}" destId="{3017AAF3-FB9F-A246-B37E-C6A6B0424449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906DE5-8E61-A844-8328-F37E8ECA4DE2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9B3C6B5F-78A5-6C48-B625-A3603F034F80}">
      <dgm:prSet phldrT="[Text]" custT="1"/>
      <dgm:spPr/>
      <dgm:t>
        <a:bodyPr/>
        <a:lstStyle/>
        <a:p>
          <a:r>
            <a:rPr lang="en-GB" sz="4000" dirty="0"/>
            <a:t>December 2021</a:t>
          </a:r>
        </a:p>
      </dgm:t>
    </dgm:pt>
    <dgm:pt modelId="{E38BF334-A953-F24F-8191-18F477CA6294}" type="parTrans" cxnId="{5B20206A-6533-BA41-AD6E-28DC667BB1FB}">
      <dgm:prSet/>
      <dgm:spPr/>
      <dgm:t>
        <a:bodyPr/>
        <a:lstStyle/>
        <a:p>
          <a:endParaRPr lang="en-GB"/>
        </a:p>
      </dgm:t>
    </dgm:pt>
    <dgm:pt modelId="{C50AC72B-00B0-5346-A956-3058434F7E4A}" type="sibTrans" cxnId="{5B20206A-6533-BA41-AD6E-28DC667BB1FB}">
      <dgm:prSet/>
      <dgm:spPr/>
      <dgm:t>
        <a:bodyPr/>
        <a:lstStyle/>
        <a:p>
          <a:endParaRPr lang="en-GB"/>
        </a:p>
      </dgm:t>
    </dgm:pt>
    <dgm:pt modelId="{AD5D7BE0-9870-A645-8EEE-261926141E72}">
      <dgm:prSet phldrT="[Text]" custT="1"/>
      <dgm:spPr/>
      <dgm:t>
        <a:bodyPr/>
        <a:lstStyle/>
        <a:p>
          <a:r>
            <a:rPr lang="en-GB" sz="4000" dirty="0"/>
            <a:t>28 February 2022</a:t>
          </a:r>
        </a:p>
      </dgm:t>
    </dgm:pt>
    <dgm:pt modelId="{5C6222CF-E8B8-0B4C-98ED-1F67152AC208}" type="parTrans" cxnId="{75A9D42E-DAE3-C048-9B4D-A4B804296F72}">
      <dgm:prSet/>
      <dgm:spPr/>
      <dgm:t>
        <a:bodyPr/>
        <a:lstStyle/>
        <a:p>
          <a:endParaRPr lang="en-GB"/>
        </a:p>
      </dgm:t>
    </dgm:pt>
    <dgm:pt modelId="{0B16FD2F-87B9-6043-8DF6-123363040FB9}" type="sibTrans" cxnId="{75A9D42E-DAE3-C048-9B4D-A4B804296F72}">
      <dgm:prSet/>
      <dgm:spPr/>
      <dgm:t>
        <a:bodyPr/>
        <a:lstStyle/>
        <a:p>
          <a:endParaRPr lang="en-GB"/>
        </a:p>
      </dgm:t>
    </dgm:pt>
    <dgm:pt modelId="{FE0C474F-B7D3-B745-AEA0-C6EB0B8A7152}">
      <dgm:prSet phldrT="[Text]" custT="1"/>
      <dgm:spPr/>
      <dgm:t>
        <a:bodyPr/>
        <a:lstStyle/>
        <a:p>
          <a:r>
            <a:rPr lang="en-GB" sz="4000" dirty="0"/>
            <a:t>New share offer</a:t>
          </a:r>
        </a:p>
      </dgm:t>
    </dgm:pt>
    <dgm:pt modelId="{0BEEA580-F580-054F-B528-BA7CD6134C8C}" type="parTrans" cxnId="{7CCACBAD-2B7C-E643-B12F-BD95423D44AA}">
      <dgm:prSet/>
      <dgm:spPr/>
      <dgm:t>
        <a:bodyPr/>
        <a:lstStyle/>
        <a:p>
          <a:endParaRPr lang="en-GB"/>
        </a:p>
      </dgm:t>
    </dgm:pt>
    <dgm:pt modelId="{0E9B39B9-EF88-D848-814C-14EE405BCC40}" type="sibTrans" cxnId="{7CCACBAD-2B7C-E643-B12F-BD95423D44AA}">
      <dgm:prSet/>
      <dgm:spPr/>
      <dgm:t>
        <a:bodyPr/>
        <a:lstStyle/>
        <a:p>
          <a:endParaRPr lang="en-GB"/>
        </a:p>
      </dgm:t>
    </dgm:pt>
    <dgm:pt modelId="{FBB9D14C-8039-7747-87BB-9BF9AB60F961}" type="pres">
      <dgm:prSet presAssocID="{07906DE5-8E61-A844-8328-F37E8ECA4DE2}" presName="arrowDiagram" presStyleCnt="0">
        <dgm:presLayoutVars>
          <dgm:chMax val="5"/>
          <dgm:dir/>
          <dgm:resizeHandles val="exact"/>
        </dgm:presLayoutVars>
      </dgm:prSet>
      <dgm:spPr/>
    </dgm:pt>
    <dgm:pt modelId="{5A177B53-F573-8146-89A0-CCDD60B4132F}" type="pres">
      <dgm:prSet presAssocID="{07906DE5-8E61-A844-8328-F37E8ECA4DE2}" presName="arrow" presStyleLbl="bgShp" presStyleIdx="0" presStyleCnt="1"/>
      <dgm:spPr>
        <a:solidFill>
          <a:srgbClr val="C00000"/>
        </a:solidFill>
      </dgm:spPr>
    </dgm:pt>
    <dgm:pt modelId="{E436A962-2E5A-554C-BC23-658F7A68116B}" type="pres">
      <dgm:prSet presAssocID="{07906DE5-8E61-A844-8328-F37E8ECA4DE2}" presName="arrowDiagram3" presStyleCnt="0"/>
      <dgm:spPr/>
    </dgm:pt>
    <dgm:pt modelId="{C62336C9-EF59-F841-B907-E5BF617AE2DC}" type="pres">
      <dgm:prSet presAssocID="{9B3C6B5F-78A5-6C48-B625-A3603F034F80}" presName="bullet3a" presStyleLbl="node1" presStyleIdx="0" presStyleCnt="3"/>
      <dgm:spPr/>
    </dgm:pt>
    <dgm:pt modelId="{D4D40413-A806-9C40-AD3B-F87F72A93351}" type="pres">
      <dgm:prSet presAssocID="{9B3C6B5F-78A5-6C48-B625-A3603F034F80}" presName="textBox3a" presStyleLbl="revTx" presStyleIdx="0" presStyleCnt="3" custScaleX="253340" custScaleY="41177" custLinFactNeighborX="70027" custLinFactNeighborY="-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6F8F01-192F-6348-AFB4-0DC668211A12}" type="pres">
      <dgm:prSet presAssocID="{AD5D7BE0-9870-A645-8EEE-261926141E72}" presName="bullet3b" presStyleLbl="node1" presStyleIdx="1" presStyleCnt="3"/>
      <dgm:spPr/>
    </dgm:pt>
    <dgm:pt modelId="{37638D7F-1DE8-FD43-820A-7225743AEE9D}" type="pres">
      <dgm:prSet presAssocID="{AD5D7BE0-9870-A645-8EEE-261926141E72}" presName="textBox3b" presStyleLbl="revTx" presStyleIdx="1" presStyleCnt="3" custScaleX="244317" custScaleY="38419" custLinFactNeighborX="69518" custLinFactNeighborY="-175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D836F4-6A40-3248-9F83-8C38C6A60A25}" type="pres">
      <dgm:prSet presAssocID="{FE0C474F-B7D3-B745-AEA0-C6EB0B8A7152}" presName="bullet3c" presStyleLbl="node1" presStyleIdx="2" presStyleCnt="3"/>
      <dgm:spPr/>
    </dgm:pt>
    <dgm:pt modelId="{CC5C83A1-500B-0546-AE4C-BB6F02A93449}" type="pres">
      <dgm:prSet presAssocID="{FE0C474F-B7D3-B745-AEA0-C6EB0B8A7152}" presName="textBox3c" presStyleLbl="revTx" presStyleIdx="2" presStyleCnt="3" custScaleX="180621" custScaleY="13669" custLinFactNeighborX="14804" custLinFactNeighborY="-28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20206A-6533-BA41-AD6E-28DC667BB1FB}" srcId="{07906DE5-8E61-A844-8328-F37E8ECA4DE2}" destId="{9B3C6B5F-78A5-6C48-B625-A3603F034F80}" srcOrd="0" destOrd="0" parTransId="{E38BF334-A953-F24F-8191-18F477CA6294}" sibTransId="{C50AC72B-00B0-5346-A956-3058434F7E4A}"/>
    <dgm:cxn modelId="{C4D4DFB2-E3F8-C24E-A998-E73D07793BF5}" type="presOf" srcId="{FE0C474F-B7D3-B745-AEA0-C6EB0B8A7152}" destId="{CC5C83A1-500B-0546-AE4C-BB6F02A93449}" srcOrd="0" destOrd="0" presId="urn:microsoft.com/office/officeart/2005/8/layout/arrow2"/>
    <dgm:cxn modelId="{75A9D42E-DAE3-C048-9B4D-A4B804296F72}" srcId="{07906DE5-8E61-A844-8328-F37E8ECA4DE2}" destId="{AD5D7BE0-9870-A645-8EEE-261926141E72}" srcOrd="1" destOrd="0" parTransId="{5C6222CF-E8B8-0B4C-98ED-1F67152AC208}" sibTransId="{0B16FD2F-87B9-6043-8DF6-123363040FB9}"/>
    <dgm:cxn modelId="{57AA7BE6-5909-5649-AE73-99618B22925B}" type="presOf" srcId="{07906DE5-8E61-A844-8328-F37E8ECA4DE2}" destId="{FBB9D14C-8039-7747-87BB-9BF9AB60F961}" srcOrd="0" destOrd="0" presId="urn:microsoft.com/office/officeart/2005/8/layout/arrow2"/>
    <dgm:cxn modelId="{B4BC08F4-C922-3C4E-AE0A-0A7760883CBC}" type="presOf" srcId="{9B3C6B5F-78A5-6C48-B625-A3603F034F80}" destId="{D4D40413-A806-9C40-AD3B-F87F72A93351}" srcOrd="0" destOrd="0" presId="urn:microsoft.com/office/officeart/2005/8/layout/arrow2"/>
    <dgm:cxn modelId="{7CCACBAD-2B7C-E643-B12F-BD95423D44AA}" srcId="{07906DE5-8E61-A844-8328-F37E8ECA4DE2}" destId="{FE0C474F-B7D3-B745-AEA0-C6EB0B8A7152}" srcOrd="2" destOrd="0" parTransId="{0BEEA580-F580-054F-B528-BA7CD6134C8C}" sibTransId="{0E9B39B9-EF88-D848-814C-14EE405BCC40}"/>
    <dgm:cxn modelId="{1979284B-E558-BF49-89AC-5A2252AD1E6C}" type="presOf" srcId="{AD5D7BE0-9870-A645-8EEE-261926141E72}" destId="{37638D7F-1DE8-FD43-820A-7225743AEE9D}" srcOrd="0" destOrd="0" presId="urn:microsoft.com/office/officeart/2005/8/layout/arrow2"/>
    <dgm:cxn modelId="{57C89EF7-C834-3E4D-A515-CAB4D2FBFABB}" type="presParOf" srcId="{FBB9D14C-8039-7747-87BB-9BF9AB60F961}" destId="{5A177B53-F573-8146-89A0-CCDD60B4132F}" srcOrd="0" destOrd="0" presId="urn:microsoft.com/office/officeart/2005/8/layout/arrow2"/>
    <dgm:cxn modelId="{6776A758-2AEF-3C49-ABA2-E9B3AF1C1ED3}" type="presParOf" srcId="{FBB9D14C-8039-7747-87BB-9BF9AB60F961}" destId="{E436A962-2E5A-554C-BC23-658F7A68116B}" srcOrd="1" destOrd="0" presId="urn:microsoft.com/office/officeart/2005/8/layout/arrow2"/>
    <dgm:cxn modelId="{82A65DDC-D3B4-8640-BB25-DF024B1E1915}" type="presParOf" srcId="{E436A962-2E5A-554C-BC23-658F7A68116B}" destId="{C62336C9-EF59-F841-B907-E5BF617AE2DC}" srcOrd="0" destOrd="0" presId="urn:microsoft.com/office/officeart/2005/8/layout/arrow2"/>
    <dgm:cxn modelId="{762477A8-7317-9D4A-96B6-67132C9D449D}" type="presParOf" srcId="{E436A962-2E5A-554C-BC23-658F7A68116B}" destId="{D4D40413-A806-9C40-AD3B-F87F72A93351}" srcOrd="1" destOrd="0" presId="urn:microsoft.com/office/officeart/2005/8/layout/arrow2"/>
    <dgm:cxn modelId="{501947CD-6BAE-4A4A-B49E-8727DF3522BF}" type="presParOf" srcId="{E436A962-2E5A-554C-BC23-658F7A68116B}" destId="{3C6F8F01-192F-6348-AFB4-0DC668211A12}" srcOrd="2" destOrd="0" presId="urn:microsoft.com/office/officeart/2005/8/layout/arrow2"/>
    <dgm:cxn modelId="{C71CBF56-032A-4C4D-88A4-D79713951C0E}" type="presParOf" srcId="{E436A962-2E5A-554C-BC23-658F7A68116B}" destId="{37638D7F-1DE8-FD43-820A-7225743AEE9D}" srcOrd="3" destOrd="0" presId="urn:microsoft.com/office/officeart/2005/8/layout/arrow2"/>
    <dgm:cxn modelId="{192D5C46-98BA-1744-8653-9271B8E862CC}" type="presParOf" srcId="{E436A962-2E5A-554C-BC23-658F7A68116B}" destId="{91D836F4-6A40-3248-9F83-8C38C6A60A25}" srcOrd="4" destOrd="0" presId="urn:microsoft.com/office/officeart/2005/8/layout/arrow2"/>
    <dgm:cxn modelId="{4933033E-444D-B84A-A107-D27463636643}" type="presParOf" srcId="{E436A962-2E5A-554C-BC23-658F7A68116B}" destId="{CC5C83A1-500B-0546-AE4C-BB6F02A934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DC4B59-4F5F-8047-9CB9-FB2B4705A4CE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C12DCF-1E9B-B645-8E4F-AECF46C68D1E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What’s in it for me?</a:t>
          </a:r>
        </a:p>
      </dgm:t>
    </dgm:pt>
    <dgm:pt modelId="{2EA60EC0-6B2A-BC4C-B9F5-9A233A32CFB0}" type="parTrans" cxnId="{CD31D69C-66CA-7C43-B676-A15D2B42CD9B}">
      <dgm:prSet/>
      <dgm:spPr/>
      <dgm:t>
        <a:bodyPr/>
        <a:lstStyle/>
        <a:p>
          <a:endParaRPr lang="en-GB"/>
        </a:p>
      </dgm:t>
    </dgm:pt>
    <dgm:pt modelId="{AC8D5B38-7594-E34E-807C-C539BF038B7E}" type="sibTrans" cxnId="{CD31D69C-66CA-7C43-B676-A15D2B42CD9B}">
      <dgm:prSet/>
      <dgm:spPr/>
      <dgm:t>
        <a:bodyPr/>
        <a:lstStyle/>
        <a:p>
          <a:endParaRPr lang="en-GB"/>
        </a:p>
      </dgm:t>
    </dgm:pt>
    <dgm:pt modelId="{FB33BF2E-AAB3-DC4A-945F-18DB540B5A8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/>
            <a:t>Financial?</a:t>
          </a:r>
        </a:p>
      </dgm:t>
    </dgm:pt>
    <dgm:pt modelId="{BECDC851-E7FD-5F4A-BA17-FF5E107C9159}" type="parTrans" cxnId="{F2ED127C-16C6-DB41-94F1-18662057AEBA}">
      <dgm:prSet/>
      <dgm:spPr/>
      <dgm:t>
        <a:bodyPr/>
        <a:lstStyle/>
        <a:p>
          <a:endParaRPr lang="en-GB"/>
        </a:p>
      </dgm:t>
    </dgm:pt>
    <dgm:pt modelId="{B779C9B4-93B5-F046-BA9D-D61698679BBF}" type="sibTrans" cxnId="{F2ED127C-16C6-DB41-94F1-18662057AEBA}">
      <dgm:prSet/>
      <dgm:spPr/>
      <dgm:t>
        <a:bodyPr/>
        <a:lstStyle/>
        <a:p>
          <a:endParaRPr lang="en-GB"/>
        </a:p>
      </dgm:t>
    </dgm:pt>
    <dgm:pt modelId="{4CB99C48-73B9-E24A-8045-219C033941D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/>
            <a:t>Practical</a:t>
          </a:r>
        </a:p>
      </dgm:t>
    </dgm:pt>
    <dgm:pt modelId="{0D113733-1DAD-BE47-9452-57EAC81B1761}" type="parTrans" cxnId="{7DBD7984-B626-3949-A54A-26EE55BAED6C}">
      <dgm:prSet/>
      <dgm:spPr/>
      <dgm:t>
        <a:bodyPr/>
        <a:lstStyle/>
        <a:p>
          <a:endParaRPr lang="en-GB"/>
        </a:p>
      </dgm:t>
    </dgm:pt>
    <dgm:pt modelId="{E6B92C43-E528-BA44-8479-7018FA04E658}" type="sibTrans" cxnId="{7DBD7984-B626-3949-A54A-26EE55BAED6C}">
      <dgm:prSet/>
      <dgm:spPr/>
      <dgm:t>
        <a:bodyPr/>
        <a:lstStyle/>
        <a:p>
          <a:endParaRPr lang="en-GB"/>
        </a:p>
      </dgm:t>
    </dgm:pt>
    <dgm:pt modelId="{F1240037-EA2E-054D-8005-02971A0DEB4F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Ownership</a:t>
          </a:r>
        </a:p>
      </dgm:t>
    </dgm:pt>
    <dgm:pt modelId="{60F998D5-F9B9-D346-AC0B-FF789C3F16CF}" type="parTrans" cxnId="{54ABAD82-9263-FD4D-B5F7-9CAFF15643FA}">
      <dgm:prSet/>
      <dgm:spPr/>
      <dgm:t>
        <a:bodyPr/>
        <a:lstStyle/>
        <a:p>
          <a:endParaRPr lang="en-GB"/>
        </a:p>
      </dgm:t>
    </dgm:pt>
    <dgm:pt modelId="{EB78546C-9C90-B44A-AA5D-0649508BB3BF}" type="sibTrans" cxnId="{54ABAD82-9263-FD4D-B5F7-9CAFF15643FA}">
      <dgm:prSet/>
      <dgm:spPr/>
      <dgm:t>
        <a:bodyPr/>
        <a:lstStyle/>
        <a:p>
          <a:endParaRPr lang="en-GB"/>
        </a:p>
      </dgm:t>
    </dgm:pt>
    <dgm:pt modelId="{7A921C3D-3931-ED42-B453-9DB799CB706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Terraced </a:t>
          </a:r>
          <a:r>
            <a:rPr lang="en-GB" sz="2400" dirty="0"/>
            <a:t>houses?</a:t>
          </a:r>
        </a:p>
      </dgm:t>
    </dgm:pt>
    <dgm:pt modelId="{82C2A2F2-4DB0-074D-B9B2-EB0CAEC67D66}" type="sibTrans" cxnId="{2571EACA-EE54-CC4A-9C94-DF10184115DD}">
      <dgm:prSet/>
      <dgm:spPr/>
      <dgm:t>
        <a:bodyPr/>
        <a:lstStyle/>
        <a:p>
          <a:endParaRPr lang="en-GB"/>
        </a:p>
      </dgm:t>
    </dgm:pt>
    <dgm:pt modelId="{6DFB7D22-0379-594D-AF59-3D7D16D22946}" type="parTrans" cxnId="{2571EACA-EE54-CC4A-9C94-DF10184115DD}">
      <dgm:prSet/>
      <dgm:spPr/>
      <dgm:t>
        <a:bodyPr/>
        <a:lstStyle/>
        <a:p>
          <a:endParaRPr lang="en-GB"/>
        </a:p>
      </dgm:t>
    </dgm:pt>
    <dgm:pt modelId="{1CB50187-4316-FF4D-8579-7D6438F7D97E}" type="pres">
      <dgm:prSet presAssocID="{4FDC4B59-4F5F-8047-9CB9-FB2B4705A4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F0987F-211B-2D44-8B3F-A9A5FE73206F}" type="pres">
      <dgm:prSet presAssocID="{84C12DCF-1E9B-B645-8E4F-AECF46C68D1E}" presName="centerShape" presStyleLbl="node0" presStyleIdx="0" presStyleCnt="1" custScaleX="171897" custScaleY="149772"/>
      <dgm:spPr/>
      <dgm:t>
        <a:bodyPr/>
        <a:lstStyle/>
        <a:p>
          <a:endParaRPr lang="en-GB"/>
        </a:p>
      </dgm:t>
    </dgm:pt>
    <dgm:pt modelId="{32466B60-5608-DD45-AD29-73EE75749DCF}" type="pres">
      <dgm:prSet presAssocID="{6DFB7D22-0379-594D-AF59-3D7D16D22946}" presName="Name9" presStyleLbl="parChTrans1D2" presStyleIdx="0" presStyleCnt="4"/>
      <dgm:spPr/>
      <dgm:t>
        <a:bodyPr/>
        <a:lstStyle/>
        <a:p>
          <a:endParaRPr lang="en-GB"/>
        </a:p>
      </dgm:t>
    </dgm:pt>
    <dgm:pt modelId="{443C7668-F448-CF46-A542-893801FC6120}" type="pres">
      <dgm:prSet presAssocID="{6DFB7D22-0379-594D-AF59-3D7D16D22946}" presName="connTx" presStyleLbl="parChTrans1D2" presStyleIdx="0" presStyleCnt="4"/>
      <dgm:spPr/>
      <dgm:t>
        <a:bodyPr/>
        <a:lstStyle/>
        <a:p>
          <a:endParaRPr lang="en-GB"/>
        </a:p>
      </dgm:t>
    </dgm:pt>
    <dgm:pt modelId="{BB85F9BF-78F9-9A47-9558-937560DFFF46}" type="pres">
      <dgm:prSet presAssocID="{7A921C3D-3931-ED42-B453-9DB799CB7066}" presName="node" presStyleLbl="node1" presStyleIdx="0" presStyleCnt="4" custScaleX="1236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14C022-F1A0-1C45-BD91-E214EC343ADF}" type="pres">
      <dgm:prSet presAssocID="{BECDC851-E7FD-5F4A-BA17-FF5E107C9159}" presName="Name9" presStyleLbl="parChTrans1D2" presStyleIdx="1" presStyleCnt="4"/>
      <dgm:spPr/>
      <dgm:t>
        <a:bodyPr/>
        <a:lstStyle/>
        <a:p>
          <a:endParaRPr lang="en-GB"/>
        </a:p>
      </dgm:t>
    </dgm:pt>
    <dgm:pt modelId="{E9690B5B-6C2A-F14D-8FD0-128EB606DD72}" type="pres">
      <dgm:prSet presAssocID="{BECDC851-E7FD-5F4A-BA17-FF5E107C9159}" presName="connTx" presStyleLbl="parChTrans1D2" presStyleIdx="1" presStyleCnt="4"/>
      <dgm:spPr/>
      <dgm:t>
        <a:bodyPr/>
        <a:lstStyle/>
        <a:p>
          <a:endParaRPr lang="en-GB"/>
        </a:p>
      </dgm:t>
    </dgm:pt>
    <dgm:pt modelId="{C1D987A7-0680-6741-A0D3-17116ADD5635}" type="pres">
      <dgm:prSet presAssocID="{FB33BF2E-AAB3-DC4A-945F-18DB540B5A8D}" presName="node" presStyleLbl="node1" presStyleIdx="1" presStyleCnt="4" custScaleX="116721" custRadScaleRad="124829" custRadScaleInc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CB4FE4-4730-4E48-A3D8-ABB40210E0A9}" type="pres">
      <dgm:prSet presAssocID="{0D113733-1DAD-BE47-9452-57EAC81B1761}" presName="Name9" presStyleLbl="parChTrans1D2" presStyleIdx="2" presStyleCnt="4"/>
      <dgm:spPr/>
      <dgm:t>
        <a:bodyPr/>
        <a:lstStyle/>
        <a:p>
          <a:endParaRPr lang="en-GB"/>
        </a:p>
      </dgm:t>
    </dgm:pt>
    <dgm:pt modelId="{432F613B-445D-D043-9443-0C4850F0DE14}" type="pres">
      <dgm:prSet presAssocID="{0D113733-1DAD-BE47-9452-57EAC81B1761}" presName="connTx" presStyleLbl="parChTrans1D2" presStyleIdx="2" presStyleCnt="4"/>
      <dgm:spPr/>
      <dgm:t>
        <a:bodyPr/>
        <a:lstStyle/>
        <a:p>
          <a:endParaRPr lang="en-GB"/>
        </a:p>
      </dgm:t>
    </dgm:pt>
    <dgm:pt modelId="{BD16D9AC-53F7-754D-AD2F-CC06FD63E34C}" type="pres">
      <dgm:prSet presAssocID="{4CB99C48-73B9-E24A-8045-219C033941D3}" presName="node" presStyleLbl="node1" presStyleIdx="2" presStyleCnt="4" custScaleX="116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10584F-3E42-394F-827D-F2856017331C}" type="pres">
      <dgm:prSet presAssocID="{60F998D5-F9B9-D346-AC0B-FF789C3F16CF}" presName="Name9" presStyleLbl="parChTrans1D2" presStyleIdx="3" presStyleCnt="4"/>
      <dgm:spPr/>
      <dgm:t>
        <a:bodyPr/>
        <a:lstStyle/>
        <a:p>
          <a:endParaRPr lang="en-GB"/>
        </a:p>
      </dgm:t>
    </dgm:pt>
    <dgm:pt modelId="{E6BE7E29-4910-9846-8390-C1337F729162}" type="pres">
      <dgm:prSet presAssocID="{60F998D5-F9B9-D346-AC0B-FF789C3F16CF}" presName="connTx" presStyleLbl="parChTrans1D2" presStyleIdx="3" presStyleCnt="4"/>
      <dgm:spPr/>
      <dgm:t>
        <a:bodyPr/>
        <a:lstStyle/>
        <a:p>
          <a:endParaRPr lang="en-GB"/>
        </a:p>
      </dgm:t>
    </dgm:pt>
    <dgm:pt modelId="{3FE69BC6-D47B-C647-9001-CC465A9D794F}" type="pres">
      <dgm:prSet presAssocID="{F1240037-EA2E-054D-8005-02971A0DEB4F}" presName="node" presStyleLbl="node1" presStyleIdx="3" presStyleCnt="4" custScaleX="147077" custRadScaleRad="1344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4DDB4B-5284-534A-A977-A3D4E160CE01}" type="presOf" srcId="{60F998D5-F9B9-D346-AC0B-FF789C3F16CF}" destId="{E6BE7E29-4910-9846-8390-C1337F729162}" srcOrd="1" destOrd="0" presId="urn:microsoft.com/office/officeart/2005/8/layout/radial1"/>
    <dgm:cxn modelId="{39EFA3AD-6CD3-1B4C-9B72-32360CE47020}" type="presOf" srcId="{60F998D5-F9B9-D346-AC0B-FF789C3F16CF}" destId="{0110584F-3E42-394F-827D-F2856017331C}" srcOrd="0" destOrd="0" presId="urn:microsoft.com/office/officeart/2005/8/layout/radial1"/>
    <dgm:cxn modelId="{F2ED127C-16C6-DB41-94F1-18662057AEBA}" srcId="{84C12DCF-1E9B-B645-8E4F-AECF46C68D1E}" destId="{FB33BF2E-AAB3-DC4A-945F-18DB540B5A8D}" srcOrd="1" destOrd="0" parTransId="{BECDC851-E7FD-5F4A-BA17-FF5E107C9159}" sibTransId="{B779C9B4-93B5-F046-BA9D-D61698679BBF}"/>
    <dgm:cxn modelId="{CD31D69C-66CA-7C43-B676-A15D2B42CD9B}" srcId="{4FDC4B59-4F5F-8047-9CB9-FB2B4705A4CE}" destId="{84C12DCF-1E9B-B645-8E4F-AECF46C68D1E}" srcOrd="0" destOrd="0" parTransId="{2EA60EC0-6B2A-BC4C-B9F5-9A233A32CFB0}" sibTransId="{AC8D5B38-7594-E34E-807C-C539BF038B7E}"/>
    <dgm:cxn modelId="{870EB610-2DC7-D24C-9911-61C011FEF72D}" type="presOf" srcId="{BECDC851-E7FD-5F4A-BA17-FF5E107C9159}" destId="{AC14C022-F1A0-1C45-BD91-E214EC343ADF}" srcOrd="0" destOrd="0" presId="urn:microsoft.com/office/officeart/2005/8/layout/radial1"/>
    <dgm:cxn modelId="{DEFE187D-23E0-214B-A7CA-C2CBD8E739D8}" type="presOf" srcId="{6DFB7D22-0379-594D-AF59-3D7D16D22946}" destId="{443C7668-F448-CF46-A542-893801FC6120}" srcOrd="1" destOrd="0" presId="urn:microsoft.com/office/officeart/2005/8/layout/radial1"/>
    <dgm:cxn modelId="{1EBD66D2-2CD0-9147-BC56-ED5F6A6D790F}" type="presOf" srcId="{7A921C3D-3931-ED42-B453-9DB799CB7066}" destId="{BB85F9BF-78F9-9A47-9558-937560DFFF46}" srcOrd="0" destOrd="0" presId="urn:microsoft.com/office/officeart/2005/8/layout/radial1"/>
    <dgm:cxn modelId="{2F2C13A0-1263-2F4E-9390-575047F6FCCE}" type="presOf" srcId="{84C12DCF-1E9B-B645-8E4F-AECF46C68D1E}" destId="{7FF0987F-211B-2D44-8B3F-A9A5FE73206F}" srcOrd="0" destOrd="0" presId="urn:microsoft.com/office/officeart/2005/8/layout/radial1"/>
    <dgm:cxn modelId="{54ABAD82-9263-FD4D-B5F7-9CAFF15643FA}" srcId="{84C12DCF-1E9B-B645-8E4F-AECF46C68D1E}" destId="{F1240037-EA2E-054D-8005-02971A0DEB4F}" srcOrd="3" destOrd="0" parTransId="{60F998D5-F9B9-D346-AC0B-FF789C3F16CF}" sibTransId="{EB78546C-9C90-B44A-AA5D-0649508BB3BF}"/>
    <dgm:cxn modelId="{7B92B2D0-D5B5-4649-B36F-4EED9B0FEEFB}" type="presOf" srcId="{0D113733-1DAD-BE47-9452-57EAC81B1761}" destId="{432F613B-445D-D043-9443-0C4850F0DE14}" srcOrd="1" destOrd="0" presId="urn:microsoft.com/office/officeart/2005/8/layout/radial1"/>
    <dgm:cxn modelId="{2571EACA-EE54-CC4A-9C94-DF10184115DD}" srcId="{84C12DCF-1E9B-B645-8E4F-AECF46C68D1E}" destId="{7A921C3D-3931-ED42-B453-9DB799CB7066}" srcOrd="0" destOrd="0" parTransId="{6DFB7D22-0379-594D-AF59-3D7D16D22946}" sibTransId="{82C2A2F2-4DB0-074D-B9B2-EB0CAEC67D66}"/>
    <dgm:cxn modelId="{6B2B0198-DDA9-994A-A43E-CA558F4A3F6D}" type="presOf" srcId="{4CB99C48-73B9-E24A-8045-219C033941D3}" destId="{BD16D9AC-53F7-754D-AD2F-CC06FD63E34C}" srcOrd="0" destOrd="0" presId="urn:microsoft.com/office/officeart/2005/8/layout/radial1"/>
    <dgm:cxn modelId="{0C5CF218-ABD4-6043-BC76-9893846E6D10}" type="presOf" srcId="{6DFB7D22-0379-594D-AF59-3D7D16D22946}" destId="{32466B60-5608-DD45-AD29-73EE75749DCF}" srcOrd="0" destOrd="0" presId="urn:microsoft.com/office/officeart/2005/8/layout/radial1"/>
    <dgm:cxn modelId="{B3666FC7-DAA2-F64A-86F8-81B873576054}" type="presOf" srcId="{4FDC4B59-4F5F-8047-9CB9-FB2B4705A4CE}" destId="{1CB50187-4316-FF4D-8579-7D6438F7D97E}" srcOrd="0" destOrd="0" presId="urn:microsoft.com/office/officeart/2005/8/layout/radial1"/>
    <dgm:cxn modelId="{7DBD7984-B626-3949-A54A-26EE55BAED6C}" srcId="{84C12DCF-1E9B-B645-8E4F-AECF46C68D1E}" destId="{4CB99C48-73B9-E24A-8045-219C033941D3}" srcOrd="2" destOrd="0" parTransId="{0D113733-1DAD-BE47-9452-57EAC81B1761}" sibTransId="{E6B92C43-E528-BA44-8479-7018FA04E658}"/>
    <dgm:cxn modelId="{8A296336-2D85-AF4C-B06F-84D98A503F18}" type="presOf" srcId="{0D113733-1DAD-BE47-9452-57EAC81B1761}" destId="{AACB4FE4-4730-4E48-A3D8-ABB40210E0A9}" srcOrd="0" destOrd="0" presId="urn:microsoft.com/office/officeart/2005/8/layout/radial1"/>
    <dgm:cxn modelId="{838C2427-1F2F-7143-9458-1CA89201B827}" type="presOf" srcId="{FB33BF2E-AAB3-DC4A-945F-18DB540B5A8D}" destId="{C1D987A7-0680-6741-A0D3-17116ADD5635}" srcOrd="0" destOrd="0" presId="urn:microsoft.com/office/officeart/2005/8/layout/radial1"/>
    <dgm:cxn modelId="{14505FC8-88FA-6548-A810-D6507FF9A138}" type="presOf" srcId="{F1240037-EA2E-054D-8005-02971A0DEB4F}" destId="{3FE69BC6-D47B-C647-9001-CC465A9D794F}" srcOrd="0" destOrd="0" presId="urn:microsoft.com/office/officeart/2005/8/layout/radial1"/>
    <dgm:cxn modelId="{3FD68BE1-BF83-C242-83FD-E9C015E462F7}" type="presOf" srcId="{BECDC851-E7FD-5F4A-BA17-FF5E107C9159}" destId="{E9690B5B-6C2A-F14D-8FD0-128EB606DD72}" srcOrd="1" destOrd="0" presId="urn:microsoft.com/office/officeart/2005/8/layout/radial1"/>
    <dgm:cxn modelId="{EE5FFDF3-D179-664D-B99C-95452F0A7C35}" type="presParOf" srcId="{1CB50187-4316-FF4D-8579-7D6438F7D97E}" destId="{7FF0987F-211B-2D44-8B3F-A9A5FE73206F}" srcOrd="0" destOrd="0" presId="urn:microsoft.com/office/officeart/2005/8/layout/radial1"/>
    <dgm:cxn modelId="{2D51E0AC-4C06-4444-956C-E26D806162F8}" type="presParOf" srcId="{1CB50187-4316-FF4D-8579-7D6438F7D97E}" destId="{32466B60-5608-DD45-AD29-73EE75749DCF}" srcOrd="1" destOrd="0" presId="urn:microsoft.com/office/officeart/2005/8/layout/radial1"/>
    <dgm:cxn modelId="{BD694F3B-E139-8E49-A920-ACA6865C4716}" type="presParOf" srcId="{32466B60-5608-DD45-AD29-73EE75749DCF}" destId="{443C7668-F448-CF46-A542-893801FC6120}" srcOrd="0" destOrd="0" presId="urn:microsoft.com/office/officeart/2005/8/layout/radial1"/>
    <dgm:cxn modelId="{D9C77FDF-C4E4-AB44-A9E1-902605CFD4DB}" type="presParOf" srcId="{1CB50187-4316-FF4D-8579-7D6438F7D97E}" destId="{BB85F9BF-78F9-9A47-9558-937560DFFF46}" srcOrd="2" destOrd="0" presId="urn:microsoft.com/office/officeart/2005/8/layout/radial1"/>
    <dgm:cxn modelId="{CF688E57-E5DB-5E45-A7C3-2A6B209A4956}" type="presParOf" srcId="{1CB50187-4316-FF4D-8579-7D6438F7D97E}" destId="{AC14C022-F1A0-1C45-BD91-E214EC343ADF}" srcOrd="3" destOrd="0" presId="urn:microsoft.com/office/officeart/2005/8/layout/radial1"/>
    <dgm:cxn modelId="{391347DA-2744-4B48-8D0F-3A6EDE9419ED}" type="presParOf" srcId="{AC14C022-F1A0-1C45-BD91-E214EC343ADF}" destId="{E9690B5B-6C2A-F14D-8FD0-128EB606DD72}" srcOrd="0" destOrd="0" presId="urn:microsoft.com/office/officeart/2005/8/layout/radial1"/>
    <dgm:cxn modelId="{F89519D2-3E33-834E-80B4-4D7C50666EFE}" type="presParOf" srcId="{1CB50187-4316-FF4D-8579-7D6438F7D97E}" destId="{C1D987A7-0680-6741-A0D3-17116ADD5635}" srcOrd="4" destOrd="0" presId="urn:microsoft.com/office/officeart/2005/8/layout/radial1"/>
    <dgm:cxn modelId="{6BD69FDB-3692-6445-A6CD-104792AFC466}" type="presParOf" srcId="{1CB50187-4316-FF4D-8579-7D6438F7D97E}" destId="{AACB4FE4-4730-4E48-A3D8-ABB40210E0A9}" srcOrd="5" destOrd="0" presId="urn:microsoft.com/office/officeart/2005/8/layout/radial1"/>
    <dgm:cxn modelId="{68C65371-8B09-2148-B960-7882F1BA16E8}" type="presParOf" srcId="{AACB4FE4-4730-4E48-A3D8-ABB40210E0A9}" destId="{432F613B-445D-D043-9443-0C4850F0DE14}" srcOrd="0" destOrd="0" presId="urn:microsoft.com/office/officeart/2005/8/layout/radial1"/>
    <dgm:cxn modelId="{6B5B9137-B0DA-5A4F-9AAA-26CA2A0867A4}" type="presParOf" srcId="{1CB50187-4316-FF4D-8579-7D6438F7D97E}" destId="{BD16D9AC-53F7-754D-AD2F-CC06FD63E34C}" srcOrd="6" destOrd="0" presId="urn:microsoft.com/office/officeart/2005/8/layout/radial1"/>
    <dgm:cxn modelId="{6073C2FF-A714-F745-BC62-89018D7DB477}" type="presParOf" srcId="{1CB50187-4316-FF4D-8579-7D6438F7D97E}" destId="{0110584F-3E42-394F-827D-F2856017331C}" srcOrd="7" destOrd="0" presId="urn:microsoft.com/office/officeart/2005/8/layout/radial1"/>
    <dgm:cxn modelId="{2EBCA04E-DF62-514E-BC3D-C327F204B8FE}" type="presParOf" srcId="{0110584F-3E42-394F-827D-F2856017331C}" destId="{E6BE7E29-4910-9846-8390-C1337F729162}" srcOrd="0" destOrd="0" presId="urn:microsoft.com/office/officeart/2005/8/layout/radial1"/>
    <dgm:cxn modelId="{004AF388-AC9F-0041-8115-344A77247FA4}" type="presParOf" srcId="{1CB50187-4316-FF4D-8579-7D6438F7D97E}" destId="{3FE69BC6-D47B-C647-9001-CC465A9D794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54A25-D76A-B549-8228-5353B4BBA52D}">
      <dsp:nvSpPr>
        <dsp:cNvPr id="0" name=""/>
        <dsp:cNvSpPr/>
      </dsp:nvSpPr>
      <dsp:spPr>
        <a:xfrm>
          <a:off x="0" y="1625600"/>
          <a:ext cx="10921341" cy="2167466"/>
        </a:xfrm>
        <a:prstGeom prst="notchedRightArrow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D3C0-A533-CD41-87C6-B2D5AA5BF3A5}">
      <dsp:nvSpPr>
        <dsp:cNvPr id="0" name=""/>
        <dsp:cNvSpPr/>
      </dsp:nvSpPr>
      <dsp:spPr>
        <a:xfrm>
          <a:off x="914" y="0"/>
          <a:ext cx="135782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 2017 Red Lion closed</a:t>
          </a:r>
        </a:p>
      </dsp:txBody>
      <dsp:txXfrm>
        <a:off x="914" y="0"/>
        <a:ext cx="1357823" cy="2167466"/>
      </dsp:txXfrm>
    </dsp:sp>
    <dsp:sp modelId="{44E0505F-81FD-4845-915B-9E6435D8D4B0}">
      <dsp:nvSpPr>
        <dsp:cNvPr id="0" name=""/>
        <dsp:cNvSpPr/>
      </dsp:nvSpPr>
      <dsp:spPr>
        <a:xfrm>
          <a:off x="408892" y="2438400"/>
          <a:ext cx="541866" cy="5418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3EB66-6DC7-304D-9E71-8EE69D639C9B}">
      <dsp:nvSpPr>
        <dsp:cNvPr id="0" name=""/>
        <dsp:cNvSpPr/>
      </dsp:nvSpPr>
      <dsp:spPr>
        <a:xfrm>
          <a:off x="1413031" y="3251200"/>
          <a:ext cx="141403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Jan 2018 ACV</a:t>
          </a:r>
        </a:p>
      </dsp:txBody>
      <dsp:txXfrm>
        <a:off x="1413031" y="3251200"/>
        <a:ext cx="1414039" cy="2167466"/>
      </dsp:txXfrm>
    </dsp:sp>
    <dsp:sp modelId="{5585F481-3EAB-7440-B1A2-77403716A031}">
      <dsp:nvSpPr>
        <dsp:cNvPr id="0" name=""/>
        <dsp:cNvSpPr/>
      </dsp:nvSpPr>
      <dsp:spPr>
        <a:xfrm>
          <a:off x="1849117" y="2438400"/>
          <a:ext cx="541866" cy="5418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AB21C-1765-464D-8796-490CA99E015E}">
      <dsp:nvSpPr>
        <dsp:cNvPr id="0" name=""/>
        <dsp:cNvSpPr/>
      </dsp:nvSpPr>
      <dsp:spPr>
        <a:xfrm>
          <a:off x="2881364" y="0"/>
          <a:ext cx="167306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Housing plans</a:t>
          </a:r>
        </a:p>
      </dsp:txBody>
      <dsp:txXfrm>
        <a:off x="2881364" y="0"/>
        <a:ext cx="1673062" cy="2167466"/>
      </dsp:txXfrm>
    </dsp:sp>
    <dsp:sp modelId="{20B059E9-3106-F848-B9DD-AAFCA07838DA}">
      <dsp:nvSpPr>
        <dsp:cNvPr id="0" name=""/>
        <dsp:cNvSpPr/>
      </dsp:nvSpPr>
      <dsp:spPr>
        <a:xfrm>
          <a:off x="3446961" y="2438400"/>
          <a:ext cx="541866" cy="5418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6EEE4-1DC8-5B49-BEC4-5BE35248FE43}">
      <dsp:nvSpPr>
        <dsp:cNvPr id="0" name=""/>
        <dsp:cNvSpPr/>
      </dsp:nvSpPr>
      <dsp:spPr>
        <a:xfrm>
          <a:off x="4608719" y="3251200"/>
          <a:ext cx="117637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June 21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For sale</a:t>
          </a:r>
        </a:p>
      </dsp:txBody>
      <dsp:txXfrm>
        <a:off x="4608719" y="3251200"/>
        <a:ext cx="1176375" cy="2167466"/>
      </dsp:txXfrm>
    </dsp:sp>
    <dsp:sp modelId="{E9EC94E1-C45E-CA40-B749-DBECA83CF29A}">
      <dsp:nvSpPr>
        <dsp:cNvPr id="0" name=""/>
        <dsp:cNvSpPr/>
      </dsp:nvSpPr>
      <dsp:spPr>
        <a:xfrm>
          <a:off x="4925974" y="2438400"/>
          <a:ext cx="541866" cy="5418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F97B3-1DEB-A341-8066-ABE0A13B3E71}">
      <dsp:nvSpPr>
        <dsp:cNvPr id="0" name=""/>
        <dsp:cNvSpPr/>
      </dsp:nvSpPr>
      <dsp:spPr>
        <a:xfrm>
          <a:off x="5839388" y="0"/>
          <a:ext cx="18338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Public meeting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and moratorium</a:t>
          </a:r>
        </a:p>
      </dsp:txBody>
      <dsp:txXfrm>
        <a:off x="5839388" y="0"/>
        <a:ext cx="1833825" cy="2167466"/>
      </dsp:txXfrm>
    </dsp:sp>
    <dsp:sp modelId="{CCE16F7B-1F53-5640-B40E-329CC6524204}">
      <dsp:nvSpPr>
        <dsp:cNvPr id="0" name=""/>
        <dsp:cNvSpPr/>
      </dsp:nvSpPr>
      <dsp:spPr>
        <a:xfrm>
          <a:off x="6485367" y="2438400"/>
          <a:ext cx="541866" cy="5418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5369A-1B3C-8448-98D8-B5F3B30A3A51}">
      <dsp:nvSpPr>
        <dsp:cNvPr id="0" name=""/>
        <dsp:cNvSpPr/>
      </dsp:nvSpPr>
      <dsp:spPr>
        <a:xfrm>
          <a:off x="7727507" y="3251200"/>
          <a:ext cx="210078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Red Lion Community Group</a:t>
          </a:r>
        </a:p>
      </dsp:txBody>
      <dsp:txXfrm>
        <a:off x="7727507" y="3251200"/>
        <a:ext cx="2100785" cy="2167466"/>
      </dsp:txXfrm>
    </dsp:sp>
    <dsp:sp modelId="{517F59F4-BAAC-D44A-AB04-CC52EDB1AAB2}">
      <dsp:nvSpPr>
        <dsp:cNvPr id="0" name=""/>
        <dsp:cNvSpPr/>
      </dsp:nvSpPr>
      <dsp:spPr>
        <a:xfrm>
          <a:off x="8506966" y="2438400"/>
          <a:ext cx="541866" cy="5418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D4AF-EA09-B242-A4C7-A02337E3F0E8}">
      <dsp:nvSpPr>
        <dsp:cNvPr id="0" name=""/>
        <dsp:cNvSpPr/>
      </dsp:nvSpPr>
      <dsp:spPr>
        <a:xfrm rot="5400000">
          <a:off x="3558128" y="102000"/>
          <a:ext cx="1940155" cy="1738201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Survey</a:t>
          </a:r>
        </a:p>
      </dsp:txBody>
      <dsp:txXfrm rot="-5400000">
        <a:off x="3933727" y="307553"/>
        <a:ext cx="1188957" cy="1327095"/>
      </dsp:txXfrm>
    </dsp:sp>
    <dsp:sp modelId="{AB80919A-8D81-7547-ADA2-F17481F21845}">
      <dsp:nvSpPr>
        <dsp:cNvPr id="0" name=""/>
        <dsp:cNvSpPr/>
      </dsp:nvSpPr>
      <dsp:spPr>
        <a:xfrm>
          <a:off x="5423393" y="389054"/>
          <a:ext cx="2165213" cy="116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01CE0-813A-2242-87AE-1BC220BB2DA9}">
      <dsp:nvSpPr>
        <dsp:cNvPr id="0" name=""/>
        <dsp:cNvSpPr/>
      </dsp:nvSpPr>
      <dsp:spPr>
        <a:xfrm rot="5400000">
          <a:off x="1735158" y="127133"/>
          <a:ext cx="1940155" cy="168793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2124304" y="303364"/>
        <a:ext cx="1161862" cy="1335473"/>
      </dsp:txXfrm>
    </dsp:sp>
    <dsp:sp modelId="{B5564FE0-31AD-2842-ACD6-0FF05E6E48B4}">
      <dsp:nvSpPr>
        <dsp:cNvPr id="0" name=""/>
        <dsp:cNvSpPr/>
      </dsp:nvSpPr>
      <dsp:spPr>
        <a:xfrm rot="5400000">
          <a:off x="2643151" y="1773937"/>
          <a:ext cx="1940155" cy="168793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Visits</a:t>
          </a:r>
        </a:p>
      </dsp:txBody>
      <dsp:txXfrm rot="-5400000">
        <a:off x="3032297" y="1950168"/>
        <a:ext cx="1161862" cy="1335473"/>
      </dsp:txXfrm>
    </dsp:sp>
    <dsp:sp modelId="{8C84468F-07B2-2241-AE06-B6E611E405FE}">
      <dsp:nvSpPr>
        <dsp:cNvPr id="0" name=""/>
        <dsp:cNvSpPr/>
      </dsp:nvSpPr>
      <dsp:spPr>
        <a:xfrm>
          <a:off x="1663717" y="338784"/>
          <a:ext cx="1883442" cy="116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solidFill>
                <a:schemeClr val="bg1"/>
              </a:solidFill>
            </a:rPr>
            <a:t>Plunkett</a:t>
          </a:r>
        </a:p>
      </dsp:txBody>
      <dsp:txXfrm>
        <a:off x="1663717" y="338784"/>
        <a:ext cx="1883442" cy="1164093"/>
      </dsp:txXfrm>
    </dsp:sp>
    <dsp:sp modelId="{ABD19FD1-7376-BA4A-BADA-041D5D2FE651}">
      <dsp:nvSpPr>
        <dsp:cNvPr id="0" name=""/>
        <dsp:cNvSpPr/>
      </dsp:nvSpPr>
      <dsp:spPr>
        <a:xfrm rot="5400000">
          <a:off x="4466121" y="1773937"/>
          <a:ext cx="1940155" cy="168793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60"/>
            </a:spcAft>
          </a:pPr>
          <a:r>
            <a:rPr lang="en-GB" sz="3000" kern="1200" dirty="0"/>
            <a:t>Society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60"/>
            </a:spcAft>
          </a:pPr>
          <a:r>
            <a:rPr lang="en-GB" sz="3000" kern="1200" dirty="0"/>
            <a:t>formed</a:t>
          </a:r>
        </a:p>
      </dsp:txBody>
      <dsp:txXfrm rot="-5400000">
        <a:off x="4855267" y="1950168"/>
        <a:ext cx="1161862" cy="1335473"/>
      </dsp:txXfrm>
    </dsp:sp>
    <dsp:sp modelId="{194E06CB-25CF-9C45-B297-20B06353B497}">
      <dsp:nvSpPr>
        <dsp:cNvPr id="0" name=""/>
        <dsp:cNvSpPr/>
      </dsp:nvSpPr>
      <dsp:spPr>
        <a:xfrm rot="5400000">
          <a:off x="3558128" y="3420740"/>
          <a:ext cx="1940155" cy="168793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Share Offer</a:t>
          </a:r>
        </a:p>
      </dsp:txBody>
      <dsp:txXfrm rot="-5400000">
        <a:off x="3947274" y="3596971"/>
        <a:ext cx="1161862" cy="1335473"/>
      </dsp:txXfrm>
    </dsp:sp>
    <dsp:sp modelId="{AAE73393-E306-A443-8E50-0F5E4AFD44A4}">
      <dsp:nvSpPr>
        <dsp:cNvPr id="0" name=""/>
        <dsp:cNvSpPr/>
      </dsp:nvSpPr>
      <dsp:spPr>
        <a:xfrm>
          <a:off x="5423393" y="3682661"/>
          <a:ext cx="2165213" cy="116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C7CEA-A82D-9F45-838D-F0547D719F42}">
      <dsp:nvSpPr>
        <dsp:cNvPr id="0" name=""/>
        <dsp:cNvSpPr/>
      </dsp:nvSpPr>
      <dsp:spPr>
        <a:xfrm rot="5400000">
          <a:off x="1735158" y="3420740"/>
          <a:ext cx="1940155" cy="168793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Business Plan</a:t>
          </a:r>
        </a:p>
      </dsp:txBody>
      <dsp:txXfrm rot="-5400000">
        <a:off x="2124304" y="3596971"/>
        <a:ext cx="1161862" cy="1335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2781E-253A-1647-B34B-2C6E8323F81F}">
      <dsp:nvSpPr>
        <dsp:cNvPr id="0" name=""/>
        <dsp:cNvSpPr/>
      </dsp:nvSpPr>
      <dsp:spPr>
        <a:xfrm rot="2664165">
          <a:off x="3147797" y="3598242"/>
          <a:ext cx="500104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500104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26A7E-0305-F444-96F3-358F42F10061}">
      <dsp:nvSpPr>
        <dsp:cNvPr id="0" name=""/>
        <dsp:cNvSpPr/>
      </dsp:nvSpPr>
      <dsp:spPr>
        <a:xfrm>
          <a:off x="3219202" y="2587345"/>
          <a:ext cx="444659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444659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42DD6-3DD5-7748-B6B5-107E331F0C5D}">
      <dsp:nvSpPr>
        <dsp:cNvPr id="0" name=""/>
        <dsp:cNvSpPr/>
      </dsp:nvSpPr>
      <dsp:spPr>
        <a:xfrm rot="18881399">
          <a:off x="3167921" y="1632946"/>
          <a:ext cx="283721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283721" y="23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20F84-F099-D54A-9F13-BFA05346D1AA}">
      <dsp:nvSpPr>
        <dsp:cNvPr id="0" name=""/>
        <dsp:cNvSpPr/>
      </dsp:nvSpPr>
      <dsp:spPr>
        <a:xfrm>
          <a:off x="310446" y="1308213"/>
          <a:ext cx="3222678" cy="276712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516DA-4656-AC49-85BC-43C2E8178E0C}">
      <dsp:nvSpPr>
        <dsp:cNvPr id="0" name=""/>
        <dsp:cNvSpPr/>
      </dsp:nvSpPr>
      <dsp:spPr>
        <a:xfrm>
          <a:off x="2740892" y="-72946"/>
          <a:ext cx="2818594" cy="176005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Gastropub</a:t>
          </a:r>
        </a:p>
      </dsp:txBody>
      <dsp:txXfrm>
        <a:off x="3153666" y="184808"/>
        <a:ext cx="1993046" cy="1244546"/>
      </dsp:txXfrm>
    </dsp:sp>
    <dsp:sp modelId="{016A0119-7CDE-4D47-95B8-D58EC2BB2468}">
      <dsp:nvSpPr>
        <dsp:cNvPr id="0" name=""/>
        <dsp:cNvSpPr/>
      </dsp:nvSpPr>
      <dsp:spPr>
        <a:xfrm>
          <a:off x="3663861" y="1879420"/>
          <a:ext cx="2481014" cy="1463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Family-friendly</a:t>
          </a:r>
        </a:p>
      </dsp:txBody>
      <dsp:txXfrm>
        <a:off x="4027197" y="2093704"/>
        <a:ext cx="1754342" cy="1034656"/>
      </dsp:txXfrm>
    </dsp:sp>
    <dsp:sp modelId="{15D41D3C-34F6-B14E-BB01-9320DCBD2796}">
      <dsp:nvSpPr>
        <dsp:cNvPr id="0" name=""/>
        <dsp:cNvSpPr/>
      </dsp:nvSpPr>
      <dsp:spPr>
        <a:xfrm>
          <a:off x="3028004" y="3683371"/>
          <a:ext cx="2359215" cy="1463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Community focus</a:t>
          </a:r>
        </a:p>
      </dsp:txBody>
      <dsp:txXfrm>
        <a:off x="3373503" y="3897655"/>
        <a:ext cx="1668217" cy="1034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AD176-F603-B241-B97C-45F61D1D0FE0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Business Plan</a:t>
          </a:r>
        </a:p>
      </dsp:txBody>
      <dsp:txXfrm>
        <a:off x="4392232" y="3136513"/>
        <a:ext cx="1781934" cy="1531918"/>
      </dsp:txXfrm>
    </dsp:sp>
    <dsp:sp modelId="{A3583715-195D-3B48-8E89-C318FAA710D5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604759" y="2282937"/>
        <a:ext cx="1076134" cy="1069538"/>
      </dsp:txXfrm>
    </dsp:sp>
    <dsp:sp modelId="{EBD71BD3-CC38-F94E-85DD-B97F88FFB7DB}">
      <dsp:nvSpPr>
        <dsp:cNvPr id="0" name=""/>
        <dsp:cNvSpPr/>
      </dsp:nvSpPr>
      <dsp:spPr>
        <a:xfrm rot="20700000">
          <a:off x="3285788" y="238642"/>
          <a:ext cx="2123675" cy="2123675"/>
        </a:xfrm>
        <a:prstGeom prst="gear6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Survey</a:t>
          </a:r>
        </a:p>
      </dsp:txBody>
      <dsp:txXfrm rot="-20700000">
        <a:off x="3751572" y="704426"/>
        <a:ext cx="1192106" cy="1192106"/>
      </dsp:txXfrm>
    </dsp:sp>
    <dsp:sp modelId="{92FEDC78-C42D-9741-857E-C64F4DC4C1E5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941C3-71E8-7946-BBD5-54216AD044E6}">
      <dsp:nvSpPr>
        <dsp:cNvPr id="0" name=""/>
        <dsp:cNvSpPr/>
      </dsp:nvSpPr>
      <dsp:spPr>
        <a:xfrm rot="15060294">
          <a:off x="1675238" y="1593157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D7953-486A-3D4F-9235-9788163D94E9}">
      <dsp:nvSpPr>
        <dsp:cNvPr id="0" name=""/>
        <dsp:cNvSpPr/>
      </dsp:nvSpPr>
      <dsp:spPr>
        <a:xfrm rot="9969370">
          <a:off x="2793731" y="-279052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7F018-D62C-E945-B1E8-ACD8F7822728}">
      <dsp:nvSpPr>
        <dsp:cNvPr id="0" name=""/>
        <dsp:cNvSpPr/>
      </dsp:nvSpPr>
      <dsp:spPr>
        <a:xfrm>
          <a:off x="1540403" y="0"/>
          <a:ext cx="1540404" cy="1450446"/>
        </a:xfrm>
        <a:prstGeom prst="trapezoid">
          <a:avLst>
            <a:gd name="adj" fmla="val 53101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Stock £30K</a:t>
          </a:r>
        </a:p>
      </dsp:txBody>
      <dsp:txXfrm>
        <a:off x="1540403" y="0"/>
        <a:ext cx="1540404" cy="1450446"/>
      </dsp:txXfrm>
    </dsp:sp>
    <dsp:sp modelId="{0C6F9D8B-3822-1444-BD3D-715EAB2F9AF3}">
      <dsp:nvSpPr>
        <dsp:cNvPr id="0" name=""/>
        <dsp:cNvSpPr/>
      </dsp:nvSpPr>
      <dsp:spPr>
        <a:xfrm>
          <a:off x="755645" y="1450446"/>
          <a:ext cx="3109921" cy="1450446"/>
        </a:xfrm>
        <a:prstGeom prst="trapezoid">
          <a:avLst>
            <a:gd name="adj" fmla="val 53101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Renovation £200K</a:t>
          </a:r>
        </a:p>
      </dsp:txBody>
      <dsp:txXfrm>
        <a:off x="1299881" y="1450446"/>
        <a:ext cx="2021449" cy="1450446"/>
      </dsp:txXfrm>
    </dsp:sp>
    <dsp:sp modelId="{BB541417-94B4-BD43-AE2A-54DFB84E853B}">
      <dsp:nvSpPr>
        <dsp:cNvPr id="0" name=""/>
        <dsp:cNvSpPr/>
      </dsp:nvSpPr>
      <dsp:spPr>
        <a:xfrm>
          <a:off x="0" y="2900892"/>
          <a:ext cx="4621212" cy="1450446"/>
        </a:xfrm>
        <a:prstGeom prst="trapezoid">
          <a:avLst>
            <a:gd name="adj" fmla="val 53101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Purchase £350 +</a:t>
          </a:r>
        </a:p>
      </dsp:txBody>
      <dsp:txXfrm>
        <a:off x="808712" y="2900892"/>
        <a:ext cx="3003787" cy="1450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2ED02-2567-8D4E-9459-F84F7FCBC9D6}">
      <dsp:nvSpPr>
        <dsp:cNvPr id="0" name=""/>
        <dsp:cNvSpPr/>
      </dsp:nvSpPr>
      <dsp:spPr>
        <a:xfrm>
          <a:off x="-133139" y="0"/>
          <a:ext cx="7286427" cy="1083733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What are the benefits of Community Shares?</a:t>
          </a:r>
        </a:p>
      </dsp:txBody>
      <dsp:txXfrm>
        <a:off x="-101398" y="31741"/>
        <a:ext cx="7222945" cy="1020251"/>
      </dsp:txXfrm>
    </dsp:sp>
    <dsp:sp modelId="{4A0AAE6B-0888-BA45-B29E-939404A9BEDB}">
      <dsp:nvSpPr>
        <dsp:cNvPr id="0" name=""/>
        <dsp:cNvSpPr/>
      </dsp:nvSpPr>
      <dsp:spPr>
        <a:xfrm>
          <a:off x="2950440" y="1154111"/>
          <a:ext cx="4166426" cy="731303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And the risks?</a:t>
          </a:r>
        </a:p>
      </dsp:txBody>
      <dsp:txXfrm>
        <a:off x="2971859" y="1175530"/>
        <a:ext cx="4123588" cy="688465"/>
      </dsp:txXfrm>
    </dsp:sp>
    <dsp:sp modelId="{4040F9E1-EB6F-624B-B7F5-0180F88DABAD}">
      <dsp:nvSpPr>
        <dsp:cNvPr id="0" name=""/>
        <dsp:cNvSpPr/>
      </dsp:nvSpPr>
      <dsp:spPr>
        <a:xfrm>
          <a:off x="3657599" y="4085170"/>
          <a:ext cx="812800" cy="812800"/>
        </a:xfrm>
        <a:prstGeom prst="triangle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E6770-4C8F-B34D-9D08-6EA0DD02867F}">
      <dsp:nvSpPr>
        <dsp:cNvPr id="0" name=""/>
        <dsp:cNvSpPr/>
      </dsp:nvSpPr>
      <dsp:spPr>
        <a:xfrm rot="840968">
          <a:off x="1816087" y="3719476"/>
          <a:ext cx="4876800" cy="32945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4F5E7-6AB2-D442-8F25-7C565FB01F8D}">
      <dsp:nvSpPr>
        <dsp:cNvPr id="0" name=""/>
        <dsp:cNvSpPr/>
      </dsp:nvSpPr>
      <dsp:spPr>
        <a:xfrm>
          <a:off x="879679" y="1838398"/>
          <a:ext cx="1950720" cy="106983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Normal Shares</a:t>
          </a:r>
        </a:p>
      </dsp:txBody>
      <dsp:txXfrm>
        <a:off x="931904" y="1890623"/>
        <a:ext cx="1846270" cy="965387"/>
      </dsp:txXfrm>
    </dsp:sp>
    <dsp:sp modelId="{3017AAF3-FB9F-A246-B37E-C6A6B0424449}">
      <dsp:nvSpPr>
        <dsp:cNvPr id="0" name=""/>
        <dsp:cNvSpPr/>
      </dsp:nvSpPr>
      <dsp:spPr>
        <a:xfrm>
          <a:off x="5751406" y="2582231"/>
          <a:ext cx="2363902" cy="1425133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Community Shares</a:t>
          </a:r>
        </a:p>
      </dsp:txBody>
      <dsp:txXfrm>
        <a:off x="5820975" y="2651800"/>
        <a:ext cx="2224764" cy="1285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77B53-F573-8146-89A0-CCDD60B4132F}">
      <dsp:nvSpPr>
        <dsp:cNvPr id="0" name=""/>
        <dsp:cNvSpPr/>
      </dsp:nvSpPr>
      <dsp:spPr>
        <a:xfrm>
          <a:off x="641035" y="0"/>
          <a:ext cx="8642774" cy="5401734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336C9-EF59-F841-B907-E5BF617AE2DC}">
      <dsp:nvSpPr>
        <dsp:cNvPr id="0" name=""/>
        <dsp:cNvSpPr/>
      </dsp:nvSpPr>
      <dsp:spPr>
        <a:xfrm>
          <a:off x="1738667" y="3728276"/>
          <a:ext cx="224712" cy="224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0413-A806-9C40-AD3B-F87F72A93351}">
      <dsp:nvSpPr>
        <dsp:cNvPr id="0" name=""/>
        <dsp:cNvSpPr/>
      </dsp:nvSpPr>
      <dsp:spPr>
        <a:xfrm>
          <a:off x="1717249" y="4299370"/>
          <a:ext cx="5101675" cy="64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0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December 2021</a:t>
          </a:r>
        </a:p>
      </dsp:txBody>
      <dsp:txXfrm>
        <a:off x="1717249" y="4299370"/>
        <a:ext cx="5101675" cy="642814"/>
      </dsp:txXfrm>
    </dsp:sp>
    <dsp:sp modelId="{3C6F8F01-192F-6348-AFB4-0DC668211A12}">
      <dsp:nvSpPr>
        <dsp:cNvPr id="0" name=""/>
        <dsp:cNvSpPr/>
      </dsp:nvSpPr>
      <dsp:spPr>
        <a:xfrm>
          <a:off x="3722184" y="2260085"/>
          <a:ext cx="406210" cy="406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8D7F-1DE8-FD43-820A-7225743AEE9D}">
      <dsp:nvSpPr>
        <dsp:cNvPr id="0" name=""/>
        <dsp:cNvSpPr/>
      </dsp:nvSpPr>
      <dsp:spPr>
        <a:xfrm>
          <a:off x="3870518" y="2853208"/>
          <a:ext cx="5067784" cy="112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242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28 February 2022</a:t>
          </a:r>
        </a:p>
      </dsp:txBody>
      <dsp:txXfrm>
        <a:off x="3870518" y="2853208"/>
        <a:ext cx="5067784" cy="1128958"/>
      </dsp:txXfrm>
    </dsp:sp>
    <dsp:sp modelId="{91D836F4-6A40-3248-9F83-8C38C6A60A25}">
      <dsp:nvSpPr>
        <dsp:cNvPr id="0" name=""/>
        <dsp:cNvSpPr/>
      </dsp:nvSpPr>
      <dsp:spPr>
        <a:xfrm>
          <a:off x="6107590" y="1366638"/>
          <a:ext cx="561780" cy="561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C83A1-500B-0546-AE4C-BB6F02A93449}">
      <dsp:nvSpPr>
        <dsp:cNvPr id="0" name=""/>
        <dsp:cNvSpPr/>
      </dsp:nvSpPr>
      <dsp:spPr>
        <a:xfrm>
          <a:off x="5859402" y="2208876"/>
          <a:ext cx="3746559" cy="51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6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New share offer</a:t>
          </a:r>
        </a:p>
      </dsp:txBody>
      <dsp:txXfrm>
        <a:off x="5859402" y="2208876"/>
        <a:ext cx="3746559" cy="5131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0987F-211B-2D44-8B3F-A9A5FE73206F}">
      <dsp:nvSpPr>
        <dsp:cNvPr id="0" name=""/>
        <dsp:cNvSpPr/>
      </dsp:nvSpPr>
      <dsp:spPr>
        <a:xfrm>
          <a:off x="2894558" y="1591731"/>
          <a:ext cx="2565399" cy="22352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What’s in it for me?</a:t>
          </a:r>
        </a:p>
      </dsp:txBody>
      <dsp:txXfrm>
        <a:off x="3270252" y="1919069"/>
        <a:ext cx="1814011" cy="1580528"/>
      </dsp:txXfrm>
    </dsp:sp>
    <dsp:sp modelId="{32466B60-5608-DD45-AD29-73EE75749DCF}">
      <dsp:nvSpPr>
        <dsp:cNvPr id="0" name=""/>
        <dsp:cNvSpPr/>
      </dsp:nvSpPr>
      <dsp:spPr>
        <a:xfrm rot="16200000">
          <a:off x="4137325" y="1535272"/>
          <a:ext cx="798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98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75261" y="1549801"/>
        <a:ext cx="3993" cy="3993"/>
      </dsp:txXfrm>
    </dsp:sp>
    <dsp:sp modelId="{BB85F9BF-78F9-9A47-9558-937560DFFF46}">
      <dsp:nvSpPr>
        <dsp:cNvPr id="0" name=""/>
        <dsp:cNvSpPr/>
      </dsp:nvSpPr>
      <dsp:spPr>
        <a:xfrm>
          <a:off x="3254385" y="19459"/>
          <a:ext cx="1845746" cy="149240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Terraced </a:t>
          </a:r>
          <a:r>
            <a:rPr lang="en-GB" sz="2400" kern="1200" dirty="0"/>
            <a:t>houses?</a:t>
          </a:r>
        </a:p>
      </dsp:txBody>
      <dsp:txXfrm>
        <a:off x="3524688" y="238017"/>
        <a:ext cx="1305140" cy="1055289"/>
      </dsp:txXfrm>
    </dsp:sp>
    <dsp:sp modelId="{AC14C022-F1A0-1C45-BD91-E214EC343ADF}">
      <dsp:nvSpPr>
        <dsp:cNvPr id="0" name=""/>
        <dsp:cNvSpPr/>
      </dsp:nvSpPr>
      <dsp:spPr>
        <a:xfrm>
          <a:off x="5459958" y="2692808"/>
          <a:ext cx="27259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72591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589439" y="2702518"/>
        <a:ext cx="13629" cy="13629"/>
      </dsp:txXfrm>
    </dsp:sp>
    <dsp:sp modelId="{C1D987A7-0680-6741-A0D3-17116ADD5635}">
      <dsp:nvSpPr>
        <dsp:cNvPr id="0" name=""/>
        <dsp:cNvSpPr/>
      </dsp:nvSpPr>
      <dsp:spPr>
        <a:xfrm>
          <a:off x="5732549" y="1963130"/>
          <a:ext cx="1741950" cy="149240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Financial?</a:t>
          </a:r>
        </a:p>
      </dsp:txBody>
      <dsp:txXfrm>
        <a:off x="5987652" y="2181688"/>
        <a:ext cx="1231744" cy="1055289"/>
      </dsp:txXfrm>
    </dsp:sp>
    <dsp:sp modelId="{AACB4FE4-4730-4E48-A3D8-ABB40210E0A9}">
      <dsp:nvSpPr>
        <dsp:cNvPr id="0" name=""/>
        <dsp:cNvSpPr/>
      </dsp:nvSpPr>
      <dsp:spPr>
        <a:xfrm rot="5400000">
          <a:off x="4137325" y="3850344"/>
          <a:ext cx="798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98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75261" y="3864872"/>
        <a:ext cx="3993" cy="3993"/>
      </dsp:txXfrm>
    </dsp:sp>
    <dsp:sp modelId="{BD16D9AC-53F7-754D-AD2F-CC06FD63E34C}">
      <dsp:nvSpPr>
        <dsp:cNvPr id="0" name=""/>
        <dsp:cNvSpPr/>
      </dsp:nvSpPr>
      <dsp:spPr>
        <a:xfrm>
          <a:off x="3305716" y="3906802"/>
          <a:ext cx="1743084" cy="149240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Practical</a:t>
          </a:r>
        </a:p>
      </dsp:txBody>
      <dsp:txXfrm>
        <a:off x="3560985" y="4125360"/>
        <a:ext cx="1232546" cy="1055289"/>
      </dsp:txXfrm>
    </dsp:sp>
    <dsp:sp modelId="{0110584F-3E42-394F-827D-F2856017331C}">
      <dsp:nvSpPr>
        <dsp:cNvPr id="0" name=""/>
        <dsp:cNvSpPr/>
      </dsp:nvSpPr>
      <dsp:spPr>
        <a:xfrm rot="10800000">
          <a:off x="2662436" y="2692808"/>
          <a:ext cx="23212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2122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72694" y="2703530"/>
        <a:ext cx="11606" cy="11606"/>
      </dsp:txXfrm>
    </dsp:sp>
    <dsp:sp modelId="{3FE69BC6-D47B-C647-9001-CC465A9D794F}">
      <dsp:nvSpPr>
        <dsp:cNvPr id="0" name=""/>
        <dsp:cNvSpPr/>
      </dsp:nvSpPr>
      <dsp:spPr>
        <a:xfrm>
          <a:off x="467452" y="1963130"/>
          <a:ext cx="2194984" cy="149240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Ownership</a:t>
          </a:r>
        </a:p>
      </dsp:txBody>
      <dsp:txXfrm>
        <a:off x="788900" y="2181688"/>
        <a:ext cx="1552088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361A-9ED7-DA44-8E69-DB113BBD66BF}" type="datetimeFigureOut">
              <a:rPr lang="en-US" smtClean="0"/>
              <a:t>23/11/21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0924-E7F1-EB48-93C9-2C469D5F3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6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6C855-1B75-4857-B08F-3C95ED86B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06" y="1122363"/>
            <a:ext cx="89337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583481-10F9-4E71-9212-4860CE856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2206" y="3602038"/>
            <a:ext cx="893379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67CB7BF-BC8E-4F2B-B319-65FD28CAEE5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F1FCCDF-9A86-4EBC-A680-FE87AA3CD7BA}"/>
                </a:ext>
              </a:extLst>
            </p:cNvPr>
            <p:cNvSpPr/>
            <p:nvPr userDrawn="1"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E501083-9796-4AC1-937A-4D138D38650E}"/>
                </a:ext>
              </a:extLst>
            </p:cNvPr>
            <p:cNvSpPr/>
            <p:nvPr userDrawn="1"/>
          </p:nvSpPr>
          <p:spPr>
            <a:xfrm>
              <a:off x="1524000" y="6337738"/>
              <a:ext cx="10668000" cy="52026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FAEE515-7ED8-4D0E-9B1D-D798F665DF3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903AB5A-FC82-47BC-A920-3086F774FEB9}"/>
                </a:ext>
              </a:extLst>
            </p:cNvPr>
            <p:cNvSpPr/>
            <p:nvPr userDrawn="1"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39CCF62-F742-46F0-BA2F-C5300D674699}"/>
                </a:ext>
              </a:extLst>
            </p:cNvPr>
            <p:cNvSpPr/>
            <p:nvPr userDrawn="1"/>
          </p:nvSpPr>
          <p:spPr>
            <a:xfrm>
              <a:off x="1524000" y="6337738"/>
              <a:ext cx="10668000" cy="52026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BA6DA-8D65-4197-B4CF-B42DFA74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34E9D-8078-4797-8302-F977962FE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4D5608-E3AA-41ED-BFFF-CD9406B0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34903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1A71BE-2E38-4A16-8877-D0CAB54FD8FA}"/>
              </a:ext>
            </a:extLst>
          </p:cNvPr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97823E-AD71-42A2-8899-55BBA13B10D4}"/>
              </a:ext>
            </a:extLst>
          </p:cNvPr>
          <p:cNvSpPr/>
          <p:nvPr userDrawn="1"/>
        </p:nvSpPr>
        <p:spPr>
          <a:xfrm>
            <a:off x="1524000" y="6337738"/>
            <a:ext cx="10668000" cy="5202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EDB86-DE36-4274-8DE3-6DC1416E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6" y="1709738"/>
            <a:ext cx="96027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443F47-D273-4B1A-9BB4-876EA8FB7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716" y="4589463"/>
            <a:ext cx="96027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9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66D814-CD38-4177-9E1F-2F4DFFF11C1A}"/>
              </a:ext>
            </a:extLst>
          </p:cNvPr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679F7A-37C8-4F19-9320-E3A2CDD05177}"/>
              </a:ext>
            </a:extLst>
          </p:cNvPr>
          <p:cNvSpPr/>
          <p:nvPr userDrawn="1"/>
        </p:nvSpPr>
        <p:spPr>
          <a:xfrm>
            <a:off x="1524000" y="6337738"/>
            <a:ext cx="10668000" cy="5202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4B3CA-8E4F-4246-AD83-675446F7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46" y="365125"/>
            <a:ext cx="960645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691D8-2F81-475E-A73B-B46ACB2A4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7346" y="1825625"/>
            <a:ext cx="46219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16787C-0C1C-470A-AFA2-0BF59787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986" y="1825625"/>
            <a:ext cx="47638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F1D7F9-23F8-4E1D-ABF0-CBD49654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85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8C47D1-BA55-4867-B7E8-C542818B689B}"/>
              </a:ext>
            </a:extLst>
          </p:cNvPr>
          <p:cNvSpPr/>
          <p:nvPr userDrawn="1"/>
        </p:nvSpPr>
        <p:spPr>
          <a:xfrm>
            <a:off x="0" y="1270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5E97B6-4713-444E-BACD-8D45F329876A}"/>
              </a:ext>
            </a:extLst>
          </p:cNvPr>
          <p:cNvSpPr/>
          <p:nvPr userDrawn="1"/>
        </p:nvSpPr>
        <p:spPr>
          <a:xfrm>
            <a:off x="1524000" y="6350438"/>
            <a:ext cx="10668000" cy="5202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5AAEA-6B0D-423B-A725-94D44805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6" y="365125"/>
            <a:ext cx="961067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FB7BD1-74B9-409E-BFAF-6FD39ECC3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715" y="1681163"/>
            <a:ext cx="4529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6248CC-6CD3-4B86-B6C7-34AADA7C0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4714" y="2505075"/>
            <a:ext cx="45299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1B3330-7964-4ACA-9AA1-B99ADC47C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7640" y="1681163"/>
            <a:ext cx="46077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7C9323-3705-4262-B28D-B110E25F5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7640" y="2505075"/>
            <a:ext cx="46077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FF09D5-1E66-40E5-B93D-D270E530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42251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0F0E8-1562-4BA8-812A-E2B1D96F5792}"/>
              </a:ext>
            </a:extLst>
          </p:cNvPr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AB0587-BC51-43CE-A0E8-D89883616DC4}"/>
              </a:ext>
            </a:extLst>
          </p:cNvPr>
          <p:cNvSpPr/>
          <p:nvPr userDrawn="1"/>
        </p:nvSpPr>
        <p:spPr>
          <a:xfrm>
            <a:off x="1524000" y="6337738"/>
            <a:ext cx="10668000" cy="5202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0DED-FAD6-4E0C-BA0F-53EFE173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D8AA3D-E158-4043-8E0A-BAD59596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15452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349D1-4B91-442E-ACAB-EE12DA4DFABF}"/>
              </a:ext>
            </a:extLst>
          </p:cNvPr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92E116-0D6C-45CB-A32E-132BA2FBD8BC}"/>
              </a:ext>
            </a:extLst>
          </p:cNvPr>
          <p:cNvSpPr/>
          <p:nvPr userDrawn="1"/>
        </p:nvSpPr>
        <p:spPr>
          <a:xfrm>
            <a:off x="1524000" y="6337738"/>
            <a:ext cx="10668000" cy="5202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8A51E4-AEB4-486D-B074-D84A0A1A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38134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3370F6-1B68-4266-9291-D3145EC5E166}"/>
              </a:ext>
            </a:extLst>
          </p:cNvPr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29B81B-A9C4-4E44-8BFD-4A67F682171C}"/>
              </a:ext>
            </a:extLst>
          </p:cNvPr>
          <p:cNvSpPr/>
          <p:nvPr userDrawn="1"/>
        </p:nvSpPr>
        <p:spPr>
          <a:xfrm>
            <a:off x="1524000" y="6337738"/>
            <a:ext cx="10668000" cy="5202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35018-4F9B-4789-93B2-E7256669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6" y="457200"/>
            <a:ext cx="3815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29EA18-80B0-4B9F-8F33-556CEE35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987425"/>
            <a:ext cx="556418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D40684-7935-4BC7-AF4E-264976A91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4717" y="2057400"/>
            <a:ext cx="38152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951CE8-5788-4989-A9E7-B6AF15A8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42485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E9E42A-5F62-4231-BF1C-3E994DA8C92E}"/>
              </a:ext>
            </a:extLst>
          </p:cNvPr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73BF64-D3EF-4289-A39B-C65396C81000}"/>
              </a:ext>
            </a:extLst>
          </p:cNvPr>
          <p:cNvSpPr/>
          <p:nvPr userDrawn="1"/>
        </p:nvSpPr>
        <p:spPr>
          <a:xfrm>
            <a:off x="1524000" y="6337738"/>
            <a:ext cx="10668000" cy="5202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A15A2-D9E0-45BE-BFD8-810E5D25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7" y="457200"/>
            <a:ext cx="36050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1F9EBE-64B6-406D-AC82-2FB3AD058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8648" y="987425"/>
            <a:ext cx="561674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1C5AD3-6CE9-4835-9049-E9E46436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4716" y="2057400"/>
            <a:ext cx="36050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1D309-BDF4-4F21-B722-E3614AB0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11297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A44EB0-C285-4592-8247-D25DAB6C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7" y="365125"/>
            <a:ext cx="9609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B364CC-05E2-4540-B6BC-DE7C0670A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716" y="1825625"/>
            <a:ext cx="9609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E0E98C-7BD9-42E1-B3C3-D52B649BA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Red Lion Stathern – Share Offer 2021</a:t>
            </a:r>
          </a:p>
        </p:txBody>
      </p:sp>
    </p:spTree>
    <p:extLst>
      <p:ext uri="{BB962C8B-B14F-4D97-AF65-F5344CB8AC3E}">
        <p14:creationId xmlns:p14="http://schemas.microsoft.com/office/powerpoint/2010/main" val="35012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AE2268-CE1B-437D-827C-E84F8AC5E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Save</a:t>
            </a:r>
            <a:r>
              <a:rPr lang="en-GB" baseline="0" dirty="0"/>
              <a:t> The Red Lion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0D3A9CE-97C9-4296-8F51-75B53B1AF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Share offer November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EDD681-468D-1A4F-AF3E-B6EBB66C72A0}"/>
              </a:ext>
            </a:extLst>
          </p:cNvPr>
          <p:cNvSpPr txBox="1"/>
          <p:nvPr/>
        </p:nvSpPr>
        <p:spPr>
          <a:xfrm>
            <a:off x="1905000" y="4719974"/>
            <a:ext cx="1113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6">
                    <a:lumMod val="75000"/>
                  </a:schemeClr>
                </a:solidFill>
              </a:rPr>
              <a:t>Buy the Red Lion for Christmas!</a:t>
            </a:r>
          </a:p>
        </p:txBody>
      </p:sp>
    </p:spTree>
    <p:extLst>
      <p:ext uri="{BB962C8B-B14F-4D97-AF65-F5344CB8AC3E}">
        <p14:creationId xmlns:p14="http://schemas.microsoft.com/office/powerpoint/2010/main" val="27957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B32BE-E9A1-41D1-9C2C-484738EC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35" y="35756"/>
            <a:ext cx="9606453" cy="1325563"/>
          </a:xfrm>
        </p:spPr>
        <p:txBody>
          <a:bodyPr/>
          <a:lstStyle/>
          <a:p>
            <a:r>
              <a:rPr lang="en-GB" dirty="0"/>
              <a:t>Business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5592CB5-A595-416B-9FB0-08526D0A6F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33" y="4409031"/>
            <a:ext cx="2282515" cy="1729302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65A37F5-6592-3C48-AEAC-04426EB32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4778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6D544FE-CADD-194F-9378-7E3A22B56369}"/>
              </a:ext>
            </a:extLst>
          </p:cNvPr>
          <p:cNvGrpSpPr/>
          <p:nvPr/>
        </p:nvGrpSpPr>
        <p:grpSpPr>
          <a:xfrm>
            <a:off x="9221027" y="2973611"/>
            <a:ext cx="2123675" cy="2123675"/>
            <a:chOff x="3273095" y="238642"/>
            <a:chExt cx="2123675" cy="2123675"/>
          </a:xfrm>
        </p:grpSpPr>
        <p:sp>
          <p:nvSpPr>
            <p:cNvPr id="8" name="Shape 7">
              <a:extLst>
                <a:ext uri="{FF2B5EF4-FFF2-40B4-BE49-F238E27FC236}">
                  <a16:creationId xmlns:a16="http://schemas.microsoft.com/office/drawing/2014/main" xmlns="" id="{E3461B48-79F6-3C46-89FD-FFC5E59EC9A7}"/>
                </a:ext>
              </a:extLst>
            </p:cNvPr>
            <p:cNvSpPr/>
            <p:nvPr/>
          </p:nvSpPr>
          <p:spPr>
            <a:xfrm rot="20700000">
              <a:off x="3273095" y="238642"/>
              <a:ext cx="2123675" cy="2123675"/>
            </a:xfrm>
            <a:prstGeom prst="gear6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>
              <a:extLst>
                <a:ext uri="{FF2B5EF4-FFF2-40B4-BE49-F238E27FC236}">
                  <a16:creationId xmlns:a16="http://schemas.microsoft.com/office/drawing/2014/main" xmlns="" id="{A3435472-626F-8448-86FF-4D0077FA6C8D}"/>
                </a:ext>
              </a:extLst>
            </p:cNvPr>
            <p:cNvSpPr txBox="1"/>
            <p:nvPr/>
          </p:nvSpPr>
          <p:spPr>
            <a:xfrm>
              <a:off x="3738879" y="704426"/>
              <a:ext cx="1192106" cy="119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Business Model</a:t>
              </a:r>
            </a:p>
          </p:txBody>
        </p:sp>
      </p:grpSp>
      <p:sp>
        <p:nvSpPr>
          <p:cNvPr id="10" name="Circular Arrow 9">
            <a:extLst>
              <a:ext uri="{FF2B5EF4-FFF2-40B4-BE49-F238E27FC236}">
                <a16:creationId xmlns:a16="http://schemas.microsoft.com/office/drawing/2014/main" xmlns="" id="{966946F2-0494-F24D-8F42-F63E2B5D2CBC}"/>
              </a:ext>
            </a:extLst>
          </p:cNvPr>
          <p:cNvSpPr/>
          <p:nvPr/>
        </p:nvSpPr>
        <p:spPr>
          <a:xfrm rot="14592244">
            <a:off x="8640403" y="2595203"/>
            <a:ext cx="2988394" cy="298839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Shape 4">
            <a:extLst>
              <a:ext uri="{FF2B5EF4-FFF2-40B4-BE49-F238E27FC236}">
                <a16:creationId xmlns:a16="http://schemas.microsoft.com/office/drawing/2014/main" xmlns="" id="{E3BC8700-503B-F54E-AD3C-30E5EDF05DC2}"/>
              </a:ext>
            </a:extLst>
          </p:cNvPr>
          <p:cNvSpPr txBox="1"/>
          <p:nvPr/>
        </p:nvSpPr>
        <p:spPr>
          <a:xfrm>
            <a:off x="4342962" y="2967467"/>
            <a:ext cx="1726354" cy="1192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Proposition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F535BE6-F58F-114B-8937-F8F61BF58AE5}"/>
              </a:ext>
            </a:extLst>
          </p:cNvPr>
          <p:cNvGrpSpPr/>
          <p:nvPr/>
        </p:nvGrpSpPr>
        <p:grpSpPr>
          <a:xfrm>
            <a:off x="7768147" y="889411"/>
            <a:ext cx="2123675" cy="2123675"/>
            <a:chOff x="3273095" y="238642"/>
            <a:chExt cx="2123675" cy="2123675"/>
          </a:xfrm>
        </p:grpSpPr>
        <p:sp>
          <p:nvSpPr>
            <p:cNvPr id="13" name="Shape 12">
              <a:extLst>
                <a:ext uri="{FF2B5EF4-FFF2-40B4-BE49-F238E27FC236}">
                  <a16:creationId xmlns:a16="http://schemas.microsoft.com/office/drawing/2014/main" xmlns="" id="{5CA336E1-4553-2E47-B75A-A9746E8AE0F5}"/>
                </a:ext>
              </a:extLst>
            </p:cNvPr>
            <p:cNvSpPr/>
            <p:nvPr/>
          </p:nvSpPr>
          <p:spPr>
            <a:xfrm rot="20700000">
              <a:off x="3273095" y="238642"/>
              <a:ext cx="2123675" cy="2123675"/>
            </a:xfrm>
            <a:prstGeom prst="gear6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>
              <a:extLst>
                <a:ext uri="{FF2B5EF4-FFF2-40B4-BE49-F238E27FC236}">
                  <a16:creationId xmlns:a16="http://schemas.microsoft.com/office/drawing/2014/main" xmlns="" id="{42E802AD-EFA6-D84D-ACE3-0A6ABC60F88D}"/>
                </a:ext>
              </a:extLst>
            </p:cNvPr>
            <p:cNvSpPr txBox="1"/>
            <p:nvPr/>
          </p:nvSpPr>
          <p:spPr>
            <a:xfrm>
              <a:off x="3738879" y="704426"/>
              <a:ext cx="1307944" cy="119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Financials</a:t>
              </a:r>
            </a:p>
          </p:txBody>
        </p:sp>
      </p:grpSp>
      <p:sp>
        <p:nvSpPr>
          <p:cNvPr id="15" name="Circular Arrow 14">
            <a:extLst>
              <a:ext uri="{FF2B5EF4-FFF2-40B4-BE49-F238E27FC236}">
                <a16:creationId xmlns:a16="http://schemas.microsoft.com/office/drawing/2014/main" xmlns="" id="{770D286F-5C66-F14D-AAEB-2ADE42EBC871}"/>
              </a:ext>
            </a:extLst>
          </p:cNvPr>
          <p:cNvSpPr/>
          <p:nvPr/>
        </p:nvSpPr>
        <p:spPr>
          <a:xfrm rot="12930328">
            <a:off x="7687418" y="330598"/>
            <a:ext cx="2988394" cy="298839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86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B32BE-E9A1-41D1-9C2C-484738EC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Raising Share Capital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29AE42F-EC46-E94F-8088-AC1837FBC1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1183469"/>
              </p:ext>
            </p:extLst>
          </p:nvPr>
        </p:nvGraphicFramePr>
        <p:xfrm>
          <a:off x="3424238" y="1550988"/>
          <a:ext cx="46212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5592CB5-A595-416B-9FB0-08526D0A6F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285" y="552987"/>
            <a:ext cx="3003315" cy="2275402"/>
          </a:xfrm>
        </p:spPr>
      </p:pic>
    </p:spTree>
    <p:extLst>
      <p:ext uri="{BB962C8B-B14F-4D97-AF65-F5344CB8AC3E}">
        <p14:creationId xmlns:p14="http://schemas.microsoft.com/office/powerpoint/2010/main" val="33316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B32BE-E9A1-41D1-9C2C-484738EC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Community Pubs successful?</a:t>
            </a:r>
          </a:p>
        </p:txBody>
      </p:sp>
      <p:pic>
        <p:nvPicPr>
          <p:cNvPr id="10" name="Picture 9" descr="A picture containing text, sky, outdoor, tree&#10;&#10;Description automatically generated">
            <a:extLst>
              <a:ext uri="{FF2B5EF4-FFF2-40B4-BE49-F238E27FC236}">
                <a16:creationId xmlns:a16="http://schemas.microsoft.com/office/drawing/2014/main" xmlns="" id="{E685DF2F-DAC7-5B42-8776-0BCA9555B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1690688"/>
            <a:ext cx="3204882" cy="2770322"/>
          </a:xfrm>
          <a:prstGeom prst="rect">
            <a:avLst/>
          </a:prstGeom>
        </p:spPr>
      </p:pic>
      <p:pic>
        <p:nvPicPr>
          <p:cNvPr id="12" name="Picture 11" descr="A picture containing person, outdoor, red&#10;&#10;Description automatically generated">
            <a:extLst>
              <a:ext uri="{FF2B5EF4-FFF2-40B4-BE49-F238E27FC236}">
                <a16:creationId xmlns:a16="http://schemas.microsoft.com/office/drawing/2014/main" xmlns="" id="{5BF96E4E-C270-824D-86A4-0721386333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690688"/>
            <a:ext cx="3307254" cy="25985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EB0DE0-7683-A047-A9D1-F66E6CE10E39}"/>
              </a:ext>
            </a:extLst>
          </p:cNvPr>
          <p:cNvSpPr txBox="1"/>
          <p:nvPr/>
        </p:nvSpPr>
        <p:spPr>
          <a:xfrm>
            <a:off x="4231727" y="4863243"/>
            <a:ext cx="450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And others?</a:t>
            </a:r>
          </a:p>
        </p:txBody>
      </p:sp>
    </p:spTree>
    <p:extLst>
      <p:ext uri="{BB962C8B-B14F-4D97-AF65-F5344CB8AC3E}">
        <p14:creationId xmlns:p14="http://schemas.microsoft.com/office/powerpoint/2010/main" val="20077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B5DC4-A6E3-48B0-9041-D91999BF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Share Offer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339FEE-2545-4829-8022-157D15066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needed from the community to achieve the vision?</a:t>
            </a:r>
          </a:p>
        </p:txBody>
      </p:sp>
    </p:spTree>
    <p:extLst>
      <p:ext uri="{BB962C8B-B14F-4D97-AF65-F5344CB8AC3E}">
        <p14:creationId xmlns:p14="http://schemas.microsoft.com/office/powerpoint/2010/main" val="14785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BBE4C-4BF0-42A0-ADE8-8885C9A6A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6038" y="365125"/>
            <a:ext cx="9605962" cy="1325563"/>
          </a:xfrm>
        </p:spPr>
        <p:txBody>
          <a:bodyPr/>
          <a:lstStyle/>
          <a:p>
            <a:r>
              <a:rPr lang="en-GB" dirty="0"/>
              <a:t>The Share Offer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6598E7-B09F-A44D-8CCD-779CA169B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00" y="2768600"/>
            <a:ext cx="6032500" cy="3378200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246161" dir="13500000">
              <a:prstClr val="black">
                <a:alpha val="50000"/>
              </a:prst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FE5AF9-FCAD-3149-9066-A03C8D15DA3B}"/>
              </a:ext>
            </a:extLst>
          </p:cNvPr>
          <p:cNvSpPr txBox="1"/>
          <p:nvPr/>
        </p:nvSpPr>
        <p:spPr>
          <a:xfrm>
            <a:off x="4546600" y="1937603"/>
            <a:ext cx="353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B84953-2DED-B246-B4CA-E0D92927ECB0}"/>
              </a:ext>
            </a:extLst>
          </p:cNvPr>
          <p:cNvSpPr txBox="1"/>
          <p:nvPr/>
        </p:nvSpPr>
        <p:spPr>
          <a:xfrm>
            <a:off x="9791700" y="3238500"/>
            <a:ext cx="143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30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BBE4C-4BF0-42A0-ADE8-8885C9A6A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4338" y="0"/>
            <a:ext cx="9605962" cy="1325563"/>
          </a:xfrm>
        </p:spPr>
        <p:txBody>
          <a:bodyPr/>
          <a:lstStyle/>
          <a:p>
            <a:r>
              <a:rPr lang="en-GB" dirty="0"/>
              <a:t>The Share Offer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483FB0C-2B91-744A-895A-275ADC636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094036"/>
              </p:ext>
            </p:extLst>
          </p:nvPr>
        </p:nvGraphicFramePr>
        <p:xfrm>
          <a:off x="2032000" y="1055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1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BBE4C-4BF0-42A0-ADE8-8885C9A6A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6038" y="365125"/>
            <a:ext cx="9605962" cy="1325563"/>
          </a:xfrm>
        </p:spPr>
        <p:txBody>
          <a:bodyPr/>
          <a:lstStyle/>
          <a:p>
            <a:r>
              <a:rPr lang="en-GB" dirty="0"/>
              <a:t>The Share Offer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1E7DE9-8128-431C-8FC4-E27B7B7EAF57}"/>
              </a:ext>
            </a:extLst>
          </p:cNvPr>
          <p:cNvSpPr txBox="1"/>
          <p:nvPr/>
        </p:nvSpPr>
        <p:spPr>
          <a:xfrm>
            <a:off x="2120900" y="1623436"/>
            <a:ext cx="7315200" cy="14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a share cost?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AAD663-3010-9040-9FB5-A8EB9134E8E6}"/>
              </a:ext>
            </a:extLst>
          </p:cNvPr>
          <p:cNvSpPr txBox="1"/>
          <p:nvPr/>
        </p:nvSpPr>
        <p:spPr>
          <a:xfrm>
            <a:off x="3480752" y="3356601"/>
            <a:ext cx="3705226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£50 per share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72E88A-53EB-2742-8947-C72137C447C3}"/>
              </a:ext>
            </a:extLst>
          </p:cNvPr>
          <p:cNvSpPr txBox="1"/>
          <p:nvPr/>
        </p:nvSpPr>
        <p:spPr>
          <a:xfrm>
            <a:off x="2268538" y="4954349"/>
            <a:ext cx="9605962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minimum and maximum?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546C8E-B2A0-AB49-997D-D0E8CACB4DDB}"/>
              </a:ext>
            </a:extLst>
          </p:cNvPr>
          <p:cNvSpPr txBox="1"/>
          <p:nvPr/>
        </p:nvSpPr>
        <p:spPr>
          <a:xfrm>
            <a:off x="9436100" y="1511300"/>
            <a:ext cx="2247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C00000"/>
                </a:solidFill>
              </a:rPr>
              <a:t>£</a:t>
            </a:r>
          </a:p>
        </p:txBody>
      </p:sp>
    </p:spTree>
    <p:extLst>
      <p:ext uri="{BB962C8B-B14F-4D97-AF65-F5344CB8AC3E}">
        <p14:creationId xmlns:p14="http://schemas.microsoft.com/office/powerpoint/2010/main" val="1614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BBE4C-4BF0-42A0-ADE8-8885C9A6A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6038" y="365125"/>
            <a:ext cx="9605962" cy="1325563"/>
          </a:xfrm>
        </p:spPr>
        <p:txBody>
          <a:bodyPr/>
          <a:lstStyle/>
          <a:p>
            <a:r>
              <a:rPr lang="en-GB" dirty="0"/>
              <a:t>The Share Offer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1E7DE9-8128-431C-8FC4-E27B7B7EAF57}"/>
              </a:ext>
            </a:extLst>
          </p:cNvPr>
          <p:cNvSpPr txBox="1"/>
          <p:nvPr/>
        </p:nvSpPr>
        <p:spPr>
          <a:xfrm>
            <a:off x="2496820" y="1623436"/>
            <a:ext cx="6206490" cy="13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 I have?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189588-2FD8-6C40-98E1-3335BA81E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779880"/>
              </p:ext>
            </p:extLst>
          </p:nvPr>
        </p:nvGraphicFramePr>
        <p:xfrm>
          <a:off x="2032000" y="719667"/>
          <a:ext cx="9605962" cy="540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8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BBE4C-4BF0-42A0-ADE8-8885C9A6A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238" y="0"/>
            <a:ext cx="9605962" cy="1325563"/>
          </a:xfrm>
        </p:spPr>
        <p:txBody>
          <a:bodyPr/>
          <a:lstStyle/>
          <a:p>
            <a:r>
              <a:rPr lang="en-GB" dirty="0"/>
              <a:t>The Share Offer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B08AB10-BC50-814C-B893-9C4C28F77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660444"/>
              </p:ext>
            </p:extLst>
          </p:nvPr>
        </p:nvGraphicFramePr>
        <p:xfrm>
          <a:off x="2798762" y="8363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8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298643-0532-4BE3-9235-021B5B08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7" y="408463"/>
            <a:ext cx="9609082" cy="1325563"/>
          </a:xfrm>
        </p:spPr>
        <p:txBody>
          <a:bodyPr/>
          <a:lstStyle/>
          <a:p>
            <a:r>
              <a:rPr lang="en-GB" dirty="0"/>
              <a:t>What you can buy for Christmas……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11F899-7F49-4533-BD8B-79CCDC1E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£250 – cutlery and crockery</a:t>
            </a:r>
          </a:p>
          <a:p>
            <a:r>
              <a:rPr lang="en-GB" dirty="0"/>
              <a:t>£500 – till or bar fridge</a:t>
            </a:r>
          </a:p>
          <a:p>
            <a:r>
              <a:rPr lang="en-GB" dirty="0"/>
              <a:t>£1000 – fire extinguishers</a:t>
            </a:r>
          </a:p>
          <a:p>
            <a:r>
              <a:rPr lang="en-GB" dirty="0"/>
              <a:t>£2500 – intruder alarm and CCTV</a:t>
            </a:r>
          </a:p>
          <a:p>
            <a:r>
              <a:rPr lang="en-GB" dirty="0"/>
              <a:t>£5000 – tables, chairs, bar stools, sofas and artwork or fire alarm system</a:t>
            </a:r>
          </a:p>
          <a:p>
            <a:r>
              <a:rPr lang="en-GB" dirty="0"/>
              <a:t>£10,000 – log-burners, new doors</a:t>
            </a:r>
          </a:p>
          <a:p>
            <a:r>
              <a:rPr lang="en-GB" dirty="0"/>
              <a:t>£20,000 – refitting the kitchen or painting the outside</a:t>
            </a:r>
          </a:p>
          <a:p>
            <a:r>
              <a:rPr lang="en-GB" dirty="0"/>
              <a:t>£25,000 - rewiring</a:t>
            </a:r>
          </a:p>
        </p:txBody>
      </p:sp>
    </p:spTree>
    <p:extLst>
      <p:ext uri="{BB962C8B-B14F-4D97-AF65-F5344CB8AC3E}">
        <p14:creationId xmlns:p14="http://schemas.microsoft.com/office/powerpoint/2010/main" val="26069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29B89-F077-4E02-9CB9-7CF55EBF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25F78-36D8-463B-938A-0503D39EB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Presentation – 20 minutes</a:t>
            </a:r>
          </a:p>
          <a:p>
            <a:r>
              <a:rPr lang="en-GB" sz="3600" dirty="0"/>
              <a:t>Questions – 20 minutes</a:t>
            </a:r>
          </a:p>
          <a:p>
            <a:r>
              <a:rPr lang="en-GB" sz="3600" dirty="0"/>
              <a:t>Breakout conversation – 20 minutes</a:t>
            </a:r>
          </a:p>
          <a:p>
            <a:r>
              <a:rPr lang="en-GB" sz="3600" dirty="0"/>
              <a:t>Reconvene and further discussion– 20 minutes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298643-0532-4BE3-9235-021B5B08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7" y="408463"/>
            <a:ext cx="9609082" cy="1325563"/>
          </a:xfrm>
        </p:spPr>
        <p:txBody>
          <a:bodyPr/>
          <a:lstStyle/>
          <a:p>
            <a:r>
              <a:rPr lang="en-GB" dirty="0"/>
              <a:t>Our Ask Tonight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11F899-7F49-4533-BD8B-79CCDC1E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Red Lion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your community for now and the future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tonight to Save the Red 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3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2D751-FFC7-443F-AD9C-3EB758BD8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369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2D751-FFC7-443F-AD9C-3EB758BD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06" y="1122363"/>
            <a:ext cx="9403694" cy="4564453"/>
          </a:xfrm>
        </p:spPr>
        <p:txBody>
          <a:bodyPr>
            <a:normAutofit fontScale="90000"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Please collect some information and chat with us.</a:t>
            </a:r>
            <a:br>
              <a:rPr lang="en-GB" i="1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/>
              <a:t>In 20 minutes we will reconvene to summarise the key points discussed.</a:t>
            </a:r>
          </a:p>
        </p:txBody>
      </p:sp>
    </p:spTree>
    <p:extLst>
      <p:ext uri="{BB962C8B-B14F-4D97-AF65-F5344CB8AC3E}">
        <p14:creationId xmlns:p14="http://schemas.microsoft.com/office/powerpoint/2010/main" val="5746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2D751-FFC7-443F-AD9C-3EB758BD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165101"/>
            <a:ext cx="9902497" cy="5546126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Website:</a:t>
            </a:r>
            <a:r>
              <a:rPr lang="en-GB" sz="4800" i="1" dirty="0">
                <a:solidFill>
                  <a:srgbClr val="FF0000"/>
                </a:solidFill>
              </a:rPr>
              <a:t/>
            </a:r>
            <a:br>
              <a:rPr lang="en-GB" sz="4800" i="1" dirty="0">
                <a:solidFill>
                  <a:srgbClr val="FF0000"/>
                </a:solidFill>
              </a:rPr>
            </a:br>
            <a:r>
              <a:rPr lang="en-GB" sz="4000" i="1" dirty="0" err="1">
                <a:solidFill>
                  <a:srgbClr val="FF0000"/>
                </a:solidFill>
              </a:rPr>
              <a:t>w</a:t>
            </a:r>
            <a:r>
              <a:rPr lang="en-GB" sz="4000" i="1" dirty="0" err="1">
                <a:solidFill>
                  <a:srgbClr val="C00000"/>
                </a:solidFill>
              </a:rPr>
              <a:t>ww.savetheredlionstathern.com</a:t>
            </a:r>
            <a:r>
              <a:rPr lang="en-GB" i="1" dirty="0">
                <a:solidFill>
                  <a:srgbClr val="FF0000"/>
                </a:solidFill>
              </a:rPr>
              <a:t/>
            </a:r>
            <a:br>
              <a:rPr lang="en-GB" i="1" dirty="0">
                <a:solidFill>
                  <a:srgbClr val="FF0000"/>
                </a:solidFill>
              </a:rPr>
            </a:b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email: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sz="4400" i="1" dirty="0" err="1">
                <a:solidFill>
                  <a:srgbClr val="C00000"/>
                </a:solidFill>
              </a:rPr>
              <a:t>RedLionCommunityGroup@gmail.com</a:t>
            </a:r>
            <a:r>
              <a:rPr lang="en-GB" i="1" dirty="0">
                <a:solidFill>
                  <a:srgbClr val="FF0000"/>
                </a:solidFill>
              </a:rPr>
              <a:t/>
            </a:r>
            <a:br>
              <a:rPr lang="en-GB" i="1" dirty="0">
                <a:solidFill>
                  <a:srgbClr val="FF0000"/>
                </a:solidFill>
              </a:rPr>
            </a:b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Facebook:</a:t>
            </a:r>
            <a:r>
              <a:rPr lang="en-GB" dirty="0"/>
              <a:t/>
            </a:r>
            <a:br>
              <a:rPr lang="en-GB" dirty="0"/>
            </a:br>
            <a:r>
              <a:rPr lang="en-GB" b="0" dirty="0">
                <a:solidFill>
                  <a:srgbClr val="C00000"/>
                </a:solidFill>
              </a:rPr>
              <a:t>@</a:t>
            </a:r>
            <a:r>
              <a:rPr lang="en-GB" b="0" dirty="0" err="1">
                <a:solidFill>
                  <a:srgbClr val="C00000"/>
                </a:solidFill>
              </a:rPr>
              <a:t>redlioncommunitygroup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B5DC4-A6E3-48B0-9041-D91999BF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Stathern Community Benefit Society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339FEE-2545-4829-8022-157D15066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Background and the story so far</a:t>
            </a:r>
          </a:p>
        </p:txBody>
      </p:sp>
    </p:spTree>
    <p:extLst>
      <p:ext uri="{BB962C8B-B14F-4D97-AF65-F5344CB8AC3E}">
        <p14:creationId xmlns:p14="http://schemas.microsoft.com/office/powerpoint/2010/main" val="18925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FC9B4F5-5F30-7644-9C80-A99178E7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6" y="300482"/>
            <a:ext cx="9602733" cy="818309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story so far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EBF010D-D815-DB4E-9C8D-D49D69895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6911690C-5AC8-5A47-8E91-2349E7951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395782"/>
              </p:ext>
            </p:extLst>
          </p:nvPr>
        </p:nvGraphicFramePr>
        <p:xfrm>
          <a:off x="1270659" y="719666"/>
          <a:ext cx="109213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0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FCCF6E-5802-424A-B06D-9D9980D97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716" y="171850"/>
            <a:ext cx="9602734" cy="150018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Bahnschrift" panose="020B0502040204020203" pitchFamily="34" charset="0"/>
              </a:rPr>
              <a:t>Since July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142418A-56DA-054B-B472-2F84D90EE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958636"/>
              </p:ext>
            </p:extLst>
          </p:nvPr>
        </p:nvGraphicFramePr>
        <p:xfrm>
          <a:off x="2438400" y="902524"/>
          <a:ext cx="8192655" cy="523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612BD-05B8-E549-A150-83155DBF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6" y="177800"/>
            <a:ext cx="4224284" cy="7747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you have told 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45BC68F-C0B3-D34F-903E-BA80F26B8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275663"/>
              </p:ext>
            </p:extLst>
          </p:nvPr>
        </p:nvGraphicFramePr>
        <p:xfrm>
          <a:off x="1744716" y="1117601"/>
          <a:ext cx="9266184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xmlns="" id="{FADAD4AA-6EA1-F244-ADB4-42736D921A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44411" y="862524"/>
            <a:ext cx="3669725" cy="275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0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B5DC4-A6E3-48B0-9041-D91999BF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 of the Red 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339FEE-2545-4829-8022-157D15066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vision and plan for the pub</a:t>
            </a:r>
          </a:p>
        </p:txBody>
      </p:sp>
    </p:spTree>
    <p:extLst>
      <p:ext uri="{BB962C8B-B14F-4D97-AF65-F5344CB8AC3E}">
        <p14:creationId xmlns:p14="http://schemas.microsoft.com/office/powerpoint/2010/main" val="17828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B32BE-E9A1-41D1-9C2C-484738EC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167DE-BD07-4FB3-B6F5-A988DA1B0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7346" y="3451225"/>
            <a:ext cx="930165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Our vision for the Red Lion is to create a warm and welcoming community hub, which will provide an innovative and outstanding place in which to socialise and celebrate village life. </a:t>
            </a:r>
          </a:p>
        </p:txBody>
      </p:sp>
      <p:pic>
        <p:nvPicPr>
          <p:cNvPr id="8" name="Picture 7" descr="A picture containing text, sky, outdoor, house&#10;&#10;Description automatically generated">
            <a:extLst>
              <a:ext uri="{FF2B5EF4-FFF2-40B4-BE49-F238E27FC236}">
                <a16:creationId xmlns:a16="http://schemas.microsoft.com/office/drawing/2014/main" xmlns="" id="{0AF0CA04-05DF-404E-8D9E-F8307E333E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680" y="508000"/>
            <a:ext cx="4834819" cy="26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7B36E-B292-4D6F-BA56-31823076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426" y="292100"/>
            <a:ext cx="7255774" cy="93923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a Community Benefit Society?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F0897F-5DB3-49B6-8FF2-AC1294E0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7822" y="2082800"/>
            <a:ext cx="7544981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Committee (currently provisional)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Access to grants and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Fund raising through Share Offers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Allows normal running of a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Provides Limited Liability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Content Placeholder 7" descr="A picture containing text, indoor, wall, living&#10;&#10;Description automatically generated">
            <a:extLst>
              <a:ext uri="{FF2B5EF4-FFF2-40B4-BE49-F238E27FC236}">
                <a16:creationId xmlns:a16="http://schemas.microsoft.com/office/drawing/2014/main" xmlns="" id="{CC86B6EE-0A4C-9E4D-81C2-7FCB7159C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703" y="2308432"/>
            <a:ext cx="1724104" cy="2587473"/>
          </a:xfrm>
        </p:spPr>
      </p:pic>
    </p:spTree>
    <p:extLst>
      <p:ext uri="{BB962C8B-B14F-4D97-AF65-F5344CB8AC3E}">
        <p14:creationId xmlns:p14="http://schemas.microsoft.com/office/powerpoint/2010/main" val="31718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993C1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3593BD0D-760D-4DB8-A3ED-50E6284477EA}" vid="{5FB0E70A-BA08-4345-B270-E2A7DC49D0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RLTemp</Template>
  <TotalTime>1775</TotalTime>
  <Words>406</Words>
  <Application>Microsoft Macintosh PowerPoint</Application>
  <PresentationFormat>Custom</PresentationFormat>
  <Paragraphs>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Save The Red Lion</vt:lpstr>
      <vt:lpstr>Agenda</vt:lpstr>
      <vt:lpstr>Stathern Community Benefit Society</vt:lpstr>
      <vt:lpstr>The story so far</vt:lpstr>
      <vt:lpstr>PowerPoint Presentation</vt:lpstr>
      <vt:lpstr>What you have told us</vt:lpstr>
      <vt:lpstr>The Future of the Red Lion</vt:lpstr>
      <vt:lpstr>Vision</vt:lpstr>
      <vt:lpstr>What is a Community Benefit Society?</vt:lpstr>
      <vt:lpstr>Business Plan</vt:lpstr>
      <vt:lpstr>Raising Share Capital</vt:lpstr>
      <vt:lpstr>Are Community Pubs successful?</vt:lpstr>
      <vt:lpstr>The Share Offer</vt:lpstr>
      <vt:lpstr>The Share Offer</vt:lpstr>
      <vt:lpstr>The Share Offer</vt:lpstr>
      <vt:lpstr>The Share Offer</vt:lpstr>
      <vt:lpstr>The Share Offer</vt:lpstr>
      <vt:lpstr>The Share Offer</vt:lpstr>
      <vt:lpstr>What you can buy for Christmas……</vt:lpstr>
      <vt:lpstr>Our Ask Tonight</vt:lpstr>
      <vt:lpstr>QUESTIONS?</vt:lpstr>
      <vt:lpstr>Please collect some information and chat with us.  In 20 minutes we will reconvene to summarise the key points discussed.</vt:lpstr>
      <vt:lpstr>Website: www.savetheredlionstathern.com email: RedLionCommunityGroup@gmail.com Facebook: @redlioncommunitygroup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Marcus Helps</dc:creator>
  <cp:lastModifiedBy>Sally FAGAN</cp:lastModifiedBy>
  <cp:revision>16</cp:revision>
  <cp:lastPrinted>2021-11-23T16:09:16Z</cp:lastPrinted>
  <dcterms:created xsi:type="dcterms:W3CDTF">2021-10-28T08:21:59Z</dcterms:created>
  <dcterms:modified xsi:type="dcterms:W3CDTF">2021-11-24T10:12:02Z</dcterms:modified>
</cp:coreProperties>
</file>